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7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8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49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3475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35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8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29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09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1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8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3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8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7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8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1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7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2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58D9D01-C1E4-4410-B42C-C0CB4CFD213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337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796834"/>
            <a:ext cx="8825658" cy="398054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5300" dirty="0" smtClean="0"/>
              <a:t>ENTERPRISE SYSTEMS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6DD998-BB69-4792-B8D3-9E11D360D8D9}"/>
              </a:ext>
            </a:extLst>
          </p:cNvPr>
          <p:cNvSpPr/>
          <p:nvPr/>
        </p:nvSpPr>
        <p:spPr>
          <a:xfrm>
            <a:off x="2404807" y="3854051"/>
            <a:ext cx="696347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Hadeel</a:t>
            </a:r>
            <a:r>
              <a:rPr 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</a:t>
            </a:r>
            <a:r>
              <a:rPr lang="en-US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elgerbi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59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Disadvantages of PPC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Based on </a:t>
            </a:r>
            <a:r>
              <a:rPr lang="en-US" sz="2400" dirty="0" smtClean="0"/>
              <a:t>assumptions.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Rigid.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Time consuming.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Costly.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Difficult </a:t>
            </a:r>
            <a:r>
              <a:rPr lang="en-US" sz="2400" dirty="0"/>
              <a:t>for small </a:t>
            </a:r>
            <a:r>
              <a:rPr lang="en-US" sz="2400" dirty="0" smtClean="0"/>
              <a:t>firms.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 </a:t>
            </a:r>
            <a:r>
              <a:rPr lang="en-US" sz="2400" dirty="0"/>
              <a:t>Dependence on external </a:t>
            </a:r>
            <a:r>
              <a:rPr lang="en-US" sz="2400" dirty="0" smtClean="0"/>
              <a:t>factors.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3213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Production planning and control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42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Production planning and control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It is the nervous system of a </a:t>
            </a:r>
            <a:r>
              <a:rPr lang="en-US" sz="2400" dirty="0" smtClean="0"/>
              <a:t>production operation.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/>
              <a:t>The primary concern of production ,</a:t>
            </a:r>
            <a:r>
              <a:rPr lang="en-US" sz="2400" dirty="0" smtClean="0"/>
              <a:t>planning and </a:t>
            </a:r>
            <a:r>
              <a:rPr lang="en-US" sz="2400" dirty="0"/>
              <a:t>control is the delivery of products </a:t>
            </a:r>
            <a:r>
              <a:rPr lang="en-US" sz="2400" dirty="0" smtClean="0"/>
              <a:t>to customers </a:t>
            </a:r>
            <a:r>
              <a:rPr lang="en-US" sz="2400" dirty="0"/>
              <a:t>or to inventory stocks according </a:t>
            </a:r>
            <a:r>
              <a:rPr lang="en-US" sz="2400" dirty="0" smtClean="0"/>
              <a:t>to some </a:t>
            </a:r>
            <a:r>
              <a:rPr lang="en-US" sz="2400" dirty="0"/>
              <a:t>predetermined schedule</a:t>
            </a:r>
          </a:p>
        </p:txBody>
      </p:sp>
    </p:spTree>
    <p:extLst>
      <p:ext uri="{BB962C8B-B14F-4D97-AF65-F5344CB8AC3E}">
        <p14:creationId xmlns:p14="http://schemas.microsoft.com/office/powerpoint/2010/main" val="31052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70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Inputs </a:t>
            </a:r>
            <a:r>
              <a:rPr lang="en-US" sz="2400" dirty="0"/>
              <a:t>like materials, men and machines </a:t>
            </a:r>
            <a:r>
              <a:rPr lang="en-US" sz="2400" dirty="0" smtClean="0"/>
              <a:t>are efficiently used.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 </a:t>
            </a:r>
            <a:r>
              <a:rPr lang="en-US" sz="2400" dirty="0"/>
              <a:t>Factors of productions are integrated to </a:t>
            </a:r>
            <a:r>
              <a:rPr lang="en-US" sz="2400" dirty="0" smtClean="0"/>
              <a:t>use them economically Division </a:t>
            </a:r>
            <a:r>
              <a:rPr lang="en-US" sz="2400" dirty="0"/>
              <a:t>of work is undertaken carefully so </a:t>
            </a:r>
            <a:r>
              <a:rPr lang="en-US" sz="2400" dirty="0" smtClean="0"/>
              <a:t>that every </a:t>
            </a:r>
            <a:r>
              <a:rPr lang="en-US" sz="2400" dirty="0"/>
              <a:t>available element is properly </a:t>
            </a:r>
            <a:r>
              <a:rPr lang="en-US" sz="2400" dirty="0" smtClean="0"/>
              <a:t>utilized.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Work </a:t>
            </a:r>
            <a:r>
              <a:rPr lang="en-US" sz="2400" dirty="0"/>
              <a:t>is regulated from the </a:t>
            </a:r>
            <a:r>
              <a:rPr lang="en-US" sz="2400"/>
              <a:t>first </a:t>
            </a:r>
            <a:r>
              <a:rPr lang="en-US" sz="2400" smtClean="0"/>
              <a:t>stage </a:t>
            </a:r>
            <a:r>
              <a:rPr lang="en-US" sz="2400" dirty="0" smtClean="0"/>
              <a:t>of </a:t>
            </a:r>
            <a:r>
              <a:rPr lang="en-US" sz="2400" dirty="0"/>
              <a:t>raw material to the stage of </a:t>
            </a:r>
            <a:r>
              <a:rPr lang="en-US" sz="2400" dirty="0" smtClean="0"/>
              <a:t>finished goods.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Questions </a:t>
            </a:r>
            <a:r>
              <a:rPr lang="en-US" sz="2400" dirty="0"/>
              <a:t>like what, when and how to </a:t>
            </a:r>
            <a:r>
              <a:rPr lang="en-US" sz="2400" dirty="0" smtClean="0"/>
              <a:t>be manufactured </a:t>
            </a:r>
            <a:r>
              <a:rPr lang="en-US" sz="2400" dirty="0"/>
              <a:t>are </a:t>
            </a:r>
            <a:r>
              <a:rPr lang="en-US" sz="2400" dirty="0" smtClean="0"/>
              <a:t>decided.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752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Objectives of PPC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23852"/>
            <a:ext cx="8946541" cy="5329646"/>
          </a:xfrm>
        </p:spPr>
        <p:txBody>
          <a:bodyPr>
            <a:noAutofit/>
          </a:bodyPr>
          <a:lstStyle/>
          <a:p>
            <a:pPr lvl="1" indent="-342900">
              <a:buFont typeface="+mj-lt"/>
              <a:buAutoNum type="arabicPeriod"/>
            </a:pPr>
            <a:r>
              <a:rPr lang="en-US" sz="2000" dirty="0"/>
              <a:t>Optimum utilization of </a:t>
            </a:r>
            <a:r>
              <a:rPr lang="en-US" sz="2000" dirty="0" smtClean="0"/>
              <a:t>organizational resources.</a:t>
            </a:r>
          </a:p>
          <a:p>
            <a:pPr lvl="1" indent="-3429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/>
              <a:t>Continuous Flow of </a:t>
            </a:r>
            <a:r>
              <a:rPr lang="en-US" sz="2000" dirty="0" smtClean="0"/>
              <a:t>Production.</a:t>
            </a:r>
          </a:p>
          <a:p>
            <a:pPr lvl="1" indent="-3429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/>
              <a:t>Deliver good quality product at minimum </a:t>
            </a:r>
            <a:r>
              <a:rPr lang="en-US" sz="2000" dirty="0" smtClean="0"/>
              <a:t>cost.</a:t>
            </a:r>
          </a:p>
          <a:p>
            <a:pPr lvl="1" indent="-342900">
              <a:buFont typeface="+mj-lt"/>
              <a:buAutoNum type="arabicPeriod"/>
            </a:pPr>
            <a:r>
              <a:rPr lang="en-US" sz="2000" dirty="0" smtClean="0"/>
              <a:t>Reduce </a:t>
            </a:r>
            <a:r>
              <a:rPr lang="en-US" sz="2000" dirty="0"/>
              <a:t>production cycle </a:t>
            </a:r>
            <a:r>
              <a:rPr lang="en-US" sz="2000" dirty="0" smtClean="0"/>
              <a:t>time.</a:t>
            </a:r>
          </a:p>
          <a:p>
            <a:pPr lvl="1" indent="-342900">
              <a:buFont typeface="+mj-lt"/>
              <a:buAutoNum type="arabicPeriod"/>
            </a:pPr>
            <a:r>
              <a:rPr lang="en-US" sz="2000" dirty="0" smtClean="0"/>
              <a:t>Flexibility </a:t>
            </a:r>
            <a:r>
              <a:rPr lang="en-US" sz="2000" dirty="0"/>
              <a:t>in production </a:t>
            </a:r>
            <a:r>
              <a:rPr lang="en-US" sz="2000" dirty="0" smtClean="0"/>
              <a:t>processes.</a:t>
            </a:r>
          </a:p>
          <a:p>
            <a:pPr lvl="1" indent="-342900">
              <a:buFont typeface="+mj-lt"/>
              <a:buAutoNum type="arabicPeriod"/>
            </a:pPr>
            <a:r>
              <a:rPr lang="en-US" sz="2000" dirty="0" smtClean="0"/>
              <a:t>Coordination </a:t>
            </a:r>
            <a:r>
              <a:rPr lang="en-US" sz="2000" dirty="0"/>
              <a:t>between various </a:t>
            </a:r>
            <a:r>
              <a:rPr lang="en-US" sz="2000" dirty="0" smtClean="0"/>
              <a:t>departments.</a:t>
            </a:r>
          </a:p>
          <a:p>
            <a:pPr lvl="1" indent="-342900">
              <a:buFont typeface="+mj-lt"/>
              <a:buAutoNum type="arabicPeriod"/>
            </a:pPr>
            <a:r>
              <a:rPr lang="en-US" sz="2000" dirty="0" smtClean="0"/>
              <a:t>Optimum </a:t>
            </a:r>
            <a:r>
              <a:rPr lang="en-US" sz="2000" dirty="0"/>
              <a:t>Inventory </a:t>
            </a:r>
            <a:r>
              <a:rPr lang="en-US" sz="2000" dirty="0" smtClean="0"/>
              <a:t>Levels.</a:t>
            </a:r>
          </a:p>
          <a:p>
            <a:pPr lvl="1" indent="-3429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/>
              <a:t>Plan for future </a:t>
            </a:r>
            <a:r>
              <a:rPr lang="en-US" sz="2000" dirty="0" smtClean="0"/>
              <a:t>requirements.</a:t>
            </a:r>
          </a:p>
          <a:p>
            <a:pPr lvl="1" indent="-3429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/>
              <a:t>Remove bottlenecks of </a:t>
            </a:r>
            <a:r>
              <a:rPr lang="en-US" sz="2000" dirty="0" smtClean="0"/>
              <a:t>production.</a:t>
            </a:r>
          </a:p>
          <a:p>
            <a:pPr lvl="1" indent="-3429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/>
              <a:t>Customer </a:t>
            </a:r>
            <a:r>
              <a:rPr lang="en-US" sz="2000" dirty="0" smtClean="0"/>
              <a:t>Satisfaction.</a:t>
            </a:r>
          </a:p>
          <a:p>
            <a:pPr lvl="1" indent="-342900">
              <a:buFont typeface="+mj-lt"/>
              <a:buAutoNum type="arabicPeriod"/>
            </a:pPr>
            <a:r>
              <a:rPr lang="en-US" sz="2000" dirty="0" smtClean="0"/>
              <a:t>Production </a:t>
            </a:r>
            <a:r>
              <a:rPr lang="en-US" sz="2000" dirty="0"/>
              <a:t>and Employment </a:t>
            </a:r>
            <a:r>
              <a:rPr lang="en-US" sz="2000" dirty="0" smtClean="0"/>
              <a:t>Stabilization.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707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SCOPE of </a:t>
            </a:r>
            <a:r>
              <a:rPr lang="en-US" dirty="0"/>
              <a:t>Production planning and control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Material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Method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Machine </a:t>
            </a:r>
            <a:r>
              <a:rPr lang="en-US" dirty="0"/>
              <a:t>and </a:t>
            </a:r>
            <a:r>
              <a:rPr lang="en-US" dirty="0" smtClean="0"/>
              <a:t>equipment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Manpower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Estimation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Routing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Loading </a:t>
            </a:r>
            <a:r>
              <a:rPr lang="en-US" dirty="0"/>
              <a:t>and </a:t>
            </a:r>
            <a:r>
              <a:rPr lang="en-US" dirty="0" smtClean="0"/>
              <a:t>Scheduling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Dispatching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Expediting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Inspection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973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Role of PPC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Taking orders from marketing division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Analyzing </a:t>
            </a:r>
            <a:r>
              <a:rPr lang="en-US" sz="2400" dirty="0"/>
              <a:t>the orders &amp; feeling </a:t>
            </a:r>
            <a:r>
              <a:rPr lang="en-US" sz="2400" dirty="0" smtClean="0"/>
              <a:t>the requirements of customer.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Planning </a:t>
            </a:r>
            <a:r>
              <a:rPr lang="en-US" sz="2400" dirty="0"/>
              <a:t>for production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Cost </a:t>
            </a:r>
            <a:r>
              <a:rPr lang="en-US" sz="2400" dirty="0"/>
              <a:t>analysis &amp; lead time.</a:t>
            </a:r>
          </a:p>
        </p:txBody>
      </p:sp>
    </p:spTree>
    <p:extLst>
      <p:ext uri="{BB962C8B-B14F-4D97-AF65-F5344CB8AC3E}">
        <p14:creationId xmlns:p14="http://schemas.microsoft.com/office/powerpoint/2010/main" val="286067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Benefits of PPC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Effective utilization of </a:t>
            </a:r>
            <a:r>
              <a:rPr lang="en-US" sz="2400" dirty="0" smtClean="0"/>
              <a:t>resources.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Minimizing </a:t>
            </a:r>
            <a:r>
              <a:rPr lang="en-US" sz="2400" dirty="0"/>
              <a:t>the </a:t>
            </a:r>
            <a:r>
              <a:rPr lang="en-US" sz="2400" dirty="0" smtClean="0"/>
              <a:t>wastage.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Proper coordination.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Quality </a:t>
            </a:r>
            <a:r>
              <a:rPr lang="en-US" sz="2400" dirty="0"/>
              <a:t>products </a:t>
            </a:r>
            <a:r>
              <a:rPr lang="en-US" sz="2400" dirty="0" smtClean="0"/>
              <a:t>produced.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Provide </a:t>
            </a:r>
            <a:r>
              <a:rPr lang="en-US" sz="2400" dirty="0"/>
              <a:t>better </a:t>
            </a:r>
            <a:r>
              <a:rPr lang="en-US" sz="2400" dirty="0" smtClean="0"/>
              <a:t>environment.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Estimation </a:t>
            </a:r>
            <a:r>
              <a:rPr lang="en-US" sz="2400" dirty="0"/>
              <a:t>of </a:t>
            </a:r>
            <a:r>
              <a:rPr lang="en-US" sz="2400" dirty="0" smtClean="0"/>
              <a:t>resources.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Smooth </a:t>
            </a:r>
            <a:r>
              <a:rPr lang="en-US" sz="2400" dirty="0"/>
              <a:t>flow of </a:t>
            </a:r>
            <a:r>
              <a:rPr lang="en-US" sz="2400" dirty="0" smtClean="0"/>
              <a:t>production.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smtClean="0"/>
              <a:t>Increases labor </a:t>
            </a:r>
            <a:r>
              <a:rPr lang="en-US" sz="2400" dirty="0" smtClean="0"/>
              <a:t>productivity.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5678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2716</TotalTime>
  <Words>286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  ENTERPRISE SYSTEMS  </vt:lpstr>
      <vt:lpstr>Production planning and control </vt:lpstr>
      <vt:lpstr>Production planning and control </vt:lpstr>
      <vt:lpstr>PowerPoint Presentation</vt:lpstr>
      <vt:lpstr>characteristics</vt:lpstr>
      <vt:lpstr>Objectives of PPC</vt:lpstr>
      <vt:lpstr>SCOPE of Production planning and control </vt:lpstr>
      <vt:lpstr>Role of PPC</vt:lpstr>
      <vt:lpstr>Benefits of PPC</vt:lpstr>
      <vt:lpstr>Disadvantages of PPC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162</cp:revision>
  <dcterms:created xsi:type="dcterms:W3CDTF">2019-09-11T04:15:24Z</dcterms:created>
  <dcterms:modified xsi:type="dcterms:W3CDTF">2022-02-14T19:38:52Z</dcterms:modified>
</cp:coreProperties>
</file>