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6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2A9EF-7EF7-4015-9F29-DA05AC6322AE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79567-92B2-4651-BB0D-228C5AB34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4D188-552A-44F6-96D5-7A68E74A0138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BB2D-318B-4279-9D98-85A10B1B7DC3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A14-FFBE-42F0-8558-D8440ABBDA14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DC11-6563-4E22-AF4B-A5DBDBB74C74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5975-9C4A-445D-B64C-1BA1757A3386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89CF47-E253-45EF-A64D-CDC2E0A8CAC1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FF93-B918-41F4-B635-9C30930C30F8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656-D592-41AF-A974-1A38CCF993C8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9C74-F600-425B-BBEC-07505C87F2C7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7BB-7A11-4F65-86BB-F26796314DE3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5F76199-D705-4FAE-8949-D5FCB7B281AD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BB41FD-BCB9-4488-9C8E-EF9926970F09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1009B-8CA1-4D18-926D-B94EF9D2E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ehabbenabdulla@gm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/>
              <a:t>Rehab Ben Abdulla</a:t>
            </a:r>
          </a:p>
          <a:p>
            <a:r>
              <a:rPr lang="en-GB" dirty="0" smtClean="0">
                <a:hlinkClick r:id="rId2"/>
              </a:rPr>
              <a:t>Rehabbenabdulla@gmil.com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fall </a:t>
            </a:r>
            <a:r>
              <a:rPr lang="en-GB" smtClean="0"/>
              <a:t>- 2019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Modular Programming Paradigms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Coupling and 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Coupling is the measure of dependencies between two subsystems.</a:t>
            </a:r>
          </a:p>
          <a:p>
            <a:pPr lvl="1"/>
            <a:r>
              <a:rPr lang="en-GB" dirty="0" smtClean="0"/>
              <a:t>If two systems are strongly coupled, it’s hard to modify one without the other.</a:t>
            </a:r>
          </a:p>
          <a:p>
            <a:r>
              <a:rPr lang="en-GB" dirty="0" smtClean="0"/>
              <a:t>Cohesion is the measure of dependencies within a subsystem.</a:t>
            </a:r>
          </a:p>
          <a:p>
            <a:pPr lvl="1"/>
            <a:r>
              <a:rPr lang="en-GB" dirty="0" smtClean="0"/>
              <a:t>If a subsystem contains many closely related functions its cohesion is high.</a:t>
            </a:r>
          </a:p>
          <a:p>
            <a:r>
              <a:rPr lang="en-GB" dirty="0" smtClean="0"/>
              <a:t>An ideal breakdown of a complex system into subsystems has low coupling between subsystems and high cohesion within subsystems.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Coupling and cohesion</a:t>
            </a:r>
            <a:endParaRPr lang="en-US" dirty="0"/>
          </a:p>
        </p:txBody>
      </p:sp>
      <p:pic>
        <p:nvPicPr>
          <p:cNvPr id="4" name="Content Placeholder 3" descr="cohesion-vs.-coupl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857364"/>
            <a:ext cx="6864668" cy="435771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Coupling and cohesion</a:t>
            </a:r>
            <a:endParaRPr lang="en-US" dirty="0"/>
          </a:p>
        </p:txBody>
      </p:sp>
      <p:pic>
        <p:nvPicPr>
          <p:cNvPr id="4" name="Content Placeholder 3" descr="images (1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4309" y="2143116"/>
            <a:ext cx="8229657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Design a modular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What are the processes in the program? (work to be done).</a:t>
            </a:r>
          </a:p>
          <a:p>
            <a:r>
              <a:rPr lang="en-US" dirty="0" smtClean="0"/>
              <a:t>The information needed before the process can start</a:t>
            </a:r>
          </a:p>
          <a:p>
            <a:r>
              <a:rPr lang="en-US" dirty="0" smtClean="0"/>
              <a:t>The work to be done with that information.</a:t>
            </a:r>
          </a:p>
          <a:p>
            <a:r>
              <a:rPr lang="en-US" dirty="0" smtClean="0"/>
              <a:t>The expected output of a procedure.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Modular programming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Facilitates the "breaking down" of program into several smaller programs.</a:t>
            </a:r>
          </a:p>
          <a:p>
            <a:endParaRPr lang="en-US" dirty="0" smtClean="0"/>
          </a:p>
          <a:p>
            <a:r>
              <a:rPr lang="en-US" dirty="0" smtClean="0"/>
              <a:t>Allows several programmers to work on an individual program at the same time, this speeds up the development of the program.</a:t>
            </a:r>
          </a:p>
          <a:p>
            <a:endParaRPr lang="en-GB" dirty="0" smtClean="0"/>
          </a:p>
          <a:p>
            <a:r>
              <a:rPr lang="en-GB" dirty="0" smtClean="0"/>
              <a:t>Reduce the development time.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Modular programming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Easier to debug, update, modify and understand.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Modules can be programmed in different programming languages.</a:t>
            </a:r>
          </a:p>
          <a:p>
            <a:endParaRPr lang="en-US" dirty="0" smtClean="0"/>
          </a:p>
          <a:p>
            <a:r>
              <a:rPr lang="en-US" dirty="0" smtClean="0"/>
              <a:t>Modular designed systems, if built correctly,  are reusable, since all (or many) of these modules may then be reused (without change) in other projects.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programming paradigms\modular programming\Modular-Programming-Benefit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99" y="1042194"/>
            <a:ext cx="8030865" cy="4907086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Modular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37320"/>
            <a:ext cx="850392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problem in terms of what </a:t>
            </a:r>
            <a:r>
              <a:rPr lang="en-US" i="1" dirty="0" smtClean="0">
                <a:solidFill>
                  <a:srgbClr val="FF0000"/>
                </a:solidFill>
              </a:rPr>
              <a:t>ACTIONS</a:t>
            </a:r>
            <a:r>
              <a:rPr lang="en-US" dirty="0" smtClean="0"/>
              <a:t> or calculations the program needs to do in order to perform the task defined.</a:t>
            </a:r>
          </a:p>
          <a:p>
            <a:r>
              <a:rPr lang="en-GB" dirty="0" smtClean="0"/>
              <a:t>In a multi task system, each task represented in a module.</a:t>
            </a:r>
          </a:p>
          <a:p>
            <a:pPr lvl="1"/>
            <a:r>
              <a:rPr lang="en-GB" dirty="0" smtClean="0"/>
              <a:t>E.g. Banking Systems</a:t>
            </a:r>
          </a:p>
          <a:p>
            <a:r>
              <a:rPr lang="en-GB" dirty="0" smtClean="0"/>
              <a:t>A module can be seen as a large procedure that receives data as arguments and produces a result.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Modular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 Programming is used to develop large and complex programs and systems.</a:t>
            </a:r>
          </a:p>
          <a:p>
            <a:r>
              <a:rPr lang="en-US" dirty="0" smtClean="0"/>
              <a:t>Top-down design.</a:t>
            </a:r>
          </a:p>
          <a:p>
            <a:pPr lvl="1"/>
            <a:r>
              <a:rPr lang="en-US" dirty="0" smtClean="0"/>
              <a:t>a problem is split into sub-tasks until each task can be completed relatively easily.</a:t>
            </a:r>
          </a:p>
          <a:p>
            <a:r>
              <a:rPr lang="en-US" dirty="0" smtClean="0"/>
              <a:t>The program tasks written into independent, interchangeable </a:t>
            </a:r>
            <a:r>
              <a:rPr lang="en-US" b="1" dirty="0" smtClean="0"/>
              <a:t>modules.</a:t>
            </a:r>
          </a:p>
          <a:p>
            <a:r>
              <a:rPr lang="en-US" dirty="0" smtClean="0"/>
              <a:t>Each module contains everything necessary to execute only one aspect of the desired program functionality.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Modular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traditional Modular Programming is heavily procedural:</a:t>
            </a:r>
          </a:p>
          <a:p>
            <a:pPr lvl="1"/>
            <a:r>
              <a:rPr lang="en-US" dirty="0" smtClean="0"/>
              <a:t> The focus is entirely on writing code (functions).</a:t>
            </a:r>
          </a:p>
          <a:p>
            <a:pPr lvl="1"/>
            <a:r>
              <a:rPr lang="en-US" dirty="0" smtClean="0"/>
              <a:t>Data is passive.</a:t>
            </a:r>
          </a:p>
          <a:p>
            <a:pPr lvl="1"/>
            <a:r>
              <a:rPr lang="en-US" dirty="0" smtClean="0"/>
              <a:t> Any code may access the contents of any data structure passed to it. </a:t>
            </a:r>
          </a:p>
          <a:p>
            <a:pPr lvl="1"/>
            <a:r>
              <a:rPr lang="en-US" dirty="0" smtClean="0"/>
              <a:t>(There is no concept of encapsulation.)</a:t>
            </a:r>
          </a:p>
          <a:p>
            <a:r>
              <a:rPr lang="en-GB" dirty="0" smtClean="0"/>
              <a:t>In OOP class can be organized as modules.</a:t>
            </a:r>
          </a:p>
          <a:p>
            <a:pPr lvl="1"/>
            <a:r>
              <a:rPr lang="en-GB" dirty="0" smtClean="0"/>
              <a:t>Packages in JAVA are modules.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Top-down design</a:t>
            </a:r>
            <a:br>
              <a:rPr lang="en-US" dirty="0" smtClean="0"/>
            </a:br>
            <a:r>
              <a:rPr lang="en-GB" dirty="0" smtClean="0"/>
              <a:t>Payroll program</a:t>
            </a:r>
            <a:endParaRPr lang="en-US" dirty="0"/>
          </a:p>
        </p:txBody>
      </p:sp>
      <p:pic>
        <p:nvPicPr>
          <p:cNvPr id="4" name="Content Placeholder 3" descr="A modular design structure diagra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190" y="1600200"/>
            <a:ext cx="7869242" cy="47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 and </a:t>
            </a:r>
            <a:r>
              <a:rPr lang="en-US" dirty="0" smtClean="0"/>
              <a:t> Implementation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Each module has an interface and an implementation.</a:t>
            </a:r>
          </a:p>
          <a:p>
            <a:r>
              <a:rPr lang="en-US" dirty="0" smtClean="0"/>
              <a:t>A module interface expresses the elements that are provided and required by the module.</a:t>
            </a:r>
          </a:p>
          <a:p>
            <a:r>
              <a:rPr lang="en-US" dirty="0" smtClean="0"/>
              <a:t>The interface describes to a client how this module is supposed to be used.`</a:t>
            </a:r>
          </a:p>
          <a:p>
            <a:r>
              <a:rPr lang="en-US" dirty="0" smtClean="0"/>
              <a:t>The implementation contains the working code that  corresponds to the elements declared in the interface.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 and </a:t>
            </a:r>
            <a:r>
              <a:rPr lang="en-US" dirty="0" smtClean="0"/>
              <a:t> Implementation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should be possible to change the implementation without changing the interface.</a:t>
            </a:r>
          </a:p>
          <a:p>
            <a:r>
              <a:rPr lang="en-GB" dirty="0" smtClean="0"/>
              <a:t>The module is written in one file or multi files.</a:t>
            </a:r>
            <a:endParaRPr lang="en-US" dirty="0" smtClean="0"/>
          </a:p>
          <a:p>
            <a:r>
              <a:rPr lang="en-US" smtClean="0"/>
              <a:t>A module </a:t>
            </a:r>
            <a:r>
              <a:rPr lang="en-US" dirty="0" smtClean="0"/>
              <a:t>functions should not be excessively large.</a:t>
            </a:r>
          </a:p>
          <a:p>
            <a:pPr lvl="1"/>
            <a:r>
              <a:rPr lang="en-GB" dirty="0" smtClean="0"/>
              <a:t>Function should be no more </a:t>
            </a:r>
            <a:r>
              <a:rPr lang="en-GB" dirty="0" smtClean="0"/>
              <a:t>than </a:t>
            </a:r>
            <a:r>
              <a:rPr lang="en-GB" dirty="0" smtClean="0"/>
              <a:t>one page.</a:t>
            </a:r>
          </a:p>
          <a:p>
            <a:r>
              <a:rPr lang="en-GB" dirty="0" smtClean="0"/>
              <a:t>Each module compiled separately.</a:t>
            </a:r>
          </a:p>
          <a:p>
            <a:pPr lvl="1"/>
            <a:r>
              <a:rPr lang="en-GB" dirty="0" smtClean="0"/>
              <a:t>Linker is used to link object files.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 </a:t>
            </a:r>
            <a:r>
              <a:rPr lang="en-US" b="1" dirty="0" smtClean="0"/>
              <a:t>Java package</a:t>
            </a:r>
            <a:r>
              <a:rPr lang="en-US" dirty="0" smtClean="0"/>
              <a:t> is a mechanism for organizing </a:t>
            </a:r>
            <a:r>
              <a:rPr lang="en-US" b="1" dirty="0" smtClean="0"/>
              <a:t>Java</a:t>
            </a:r>
            <a:r>
              <a:rPr lang="en-US" dirty="0" smtClean="0"/>
              <a:t> classes into namespaces similar to the modules of Modula. </a:t>
            </a:r>
          </a:p>
          <a:p>
            <a:r>
              <a:rPr lang="en-US" dirty="0" smtClean="0"/>
              <a:t>Packages in Java is a mechanism to encapsulate a group of classes, interfaces and sub packages. </a:t>
            </a:r>
          </a:p>
          <a:p>
            <a:r>
              <a:rPr lang="en-US" b="1" dirty="0" smtClean="0"/>
              <a:t>Many</a:t>
            </a:r>
            <a:r>
              <a:rPr lang="en-US" dirty="0" smtClean="0"/>
              <a:t> implementations of Java use a hierarchical file system to manage source and class files.</a:t>
            </a:r>
          </a:p>
          <a:p>
            <a:r>
              <a:rPr lang="en-US" dirty="0" smtClean="0"/>
              <a:t> It is </a:t>
            </a:r>
            <a:r>
              <a:rPr lang="en-US" b="1" dirty="0" smtClean="0"/>
              <a:t>easy</a:t>
            </a:r>
            <a:r>
              <a:rPr lang="en-US" dirty="0" smtClean="0"/>
              <a:t> to organize class files into packages.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Packages in JAVA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6360" r="41063" b="6250"/>
          <a:stretch>
            <a:fillRect/>
          </a:stretch>
        </p:blipFill>
        <p:spPr bwMode="auto">
          <a:xfrm>
            <a:off x="899592" y="1052736"/>
            <a:ext cx="7668344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009B-8CA1-4D18-926D-B94EF9D2E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</TotalTime>
  <Words>567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Modular Programming Paradigms</vt:lpstr>
      <vt:lpstr>Modular Programming Paradigms</vt:lpstr>
      <vt:lpstr>Modular Programming Paradigms</vt:lpstr>
      <vt:lpstr>Modular Programming Paradigms</vt:lpstr>
      <vt:lpstr>Top-down design Payroll program</vt:lpstr>
      <vt:lpstr>Interface and  Implementation </vt:lpstr>
      <vt:lpstr>Interface and  Implementation </vt:lpstr>
      <vt:lpstr>Java package</vt:lpstr>
      <vt:lpstr>Packages in JAVA</vt:lpstr>
      <vt:lpstr>Coupling and cohesion</vt:lpstr>
      <vt:lpstr>Coupling and cohesion</vt:lpstr>
      <vt:lpstr>Coupling and cohesion</vt:lpstr>
      <vt:lpstr>Design a modular program</vt:lpstr>
      <vt:lpstr>Modular programming benefits</vt:lpstr>
      <vt:lpstr>Modular programming benefits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Programming Paradigms</dc:title>
  <dc:creator>Microsoft</dc:creator>
  <cp:lastModifiedBy>Microsoft</cp:lastModifiedBy>
  <cp:revision>39</cp:revision>
  <dcterms:created xsi:type="dcterms:W3CDTF">2017-10-30T08:12:02Z</dcterms:created>
  <dcterms:modified xsi:type="dcterms:W3CDTF">2020-01-15T09:00:01Z</dcterms:modified>
</cp:coreProperties>
</file>