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01/09/1442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01/09/1442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01/09/1442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01/09/1442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01/09/1442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01/09/1442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01/09/1442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01/09/1442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01/09/1442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01/09/1442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01/09/1442</a:t>
            </a:fld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01/09/1442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AI</a:t>
            </a:r>
            <a:endParaRPr lang="en-US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Lecture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1305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25" t="18587" r="29162" b="8088"/>
          <a:stretch/>
        </p:blipFill>
        <p:spPr bwMode="auto">
          <a:xfrm>
            <a:off x="395536" y="1628800"/>
            <a:ext cx="7560840" cy="4872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43342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04" t="34078" r="29355" b="23579"/>
          <a:stretch/>
        </p:blipFill>
        <p:spPr bwMode="auto">
          <a:xfrm>
            <a:off x="395536" y="1700808"/>
            <a:ext cx="7823696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9841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16" t="22029" r="28581" b="44234"/>
          <a:stretch/>
        </p:blipFill>
        <p:spPr bwMode="auto">
          <a:xfrm>
            <a:off x="539552" y="1628800"/>
            <a:ext cx="7536592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24027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0" t="24095" r="28774" b="15661"/>
          <a:stretch/>
        </p:blipFill>
        <p:spPr bwMode="auto">
          <a:xfrm>
            <a:off x="467544" y="1628800"/>
            <a:ext cx="7416824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65222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68" t="18587" r="28387" b="31563"/>
          <a:stretch/>
        </p:blipFill>
        <p:spPr bwMode="auto">
          <a:xfrm>
            <a:off x="539552" y="1484785"/>
            <a:ext cx="7416824" cy="3765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64262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23" t="38554" r="28774" b="16350"/>
          <a:stretch/>
        </p:blipFill>
        <p:spPr bwMode="auto">
          <a:xfrm>
            <a:off x="539552" y="1916832"/>
            <a:ext cx="7344816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73108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03" t="17898" r="28000" b="30119"/>
          <a:stretch/>
        </p:blipFill>
        <p:spPr bwMode="auto">
          <a:xfrm>
            <a:off x="827583" y="1844824"/>
            <a:ext cx="7050109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24174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16" t="52668" r="26451" b="24955"/>
          <a:stretch/>
        </p:blipFill>
        <p:spPr bwMode="auto">
          <a:xfrm>
            <a:off x="467544" y="1628800"/>
            <a:ext cx="7776864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42" t="29939" r="29257" b="49093"/>
          <a:stretch/>
        </p:blipFill>
        <p:spPr bwMode="auto">
          <a:xfrm>
            <a:off x="467544" y="3573016"/>
            <a:ext cx="7344808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06286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03" t="50259" r="28194" b="14972"/>
          <a:stretch/>
        </p:blipFill>
        <p:spPr bwMode="auto">
          <a:xfrm>
            <a:off x="539552" y="1772816"/>
            <a:ext cx="7341252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80292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54" t="21010" r="28774" b="27365"/>
          <a:stretch/>
        </p:blipFill>
        <p:spPr bwMode="auto">
          <a:xfrm>
            <a:off x="598848" y="1700808"/>
            <a:ext cx="7592499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5998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 applications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77" t="27537" r="24516" b="14972"/>
          <a:stretch/>
        </p:blipFill>
        <p:spPr bwMode="auto">
          <a:xfrm>
            <a:off x="262678" y="1844824"/>
            <a:ext cx="7621690" cy="4119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33701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8" t="39586" r="27806" b="22581"/>
          <a:stretch/>
        </p:blipFill>
        <p:spPr bwMode="auto">
          <a:xfrm>
            <a:off x="467544" y="1916832"/>
            <a:ext cx="7756141" cy="3245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202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93" t="26505" r="25484" b="12562"/>
          <a:stretch/>
        </p:blipFill>
        <p:spPr bwMode="auto">
          <a:xfrm>
            <a:off x="179512" y="1844824"/>
            <a:ext cx="8064896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6070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1" t="19275" r="26645" b="6365"/>
          <a:stretch/>
        </p:blipFill>
        <p:spPr bwMode="auto">
          <a:xfrm>
            <a:off x="611560" y="1628800"/>
            <a:ext cx="7272808" cy="5086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5603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81" t="19537" r="35549" b="18071"/>
          <a:stretch/>
        </p:blipFill>
        <p:spPr bwMode="auto">
          <a:xfrm>
            <a:off x="467544" y="1533832"/>
            <a:ext cx="7200800" cy="5044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0390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80" t="22028" r="35355" b="9465"/>
          <a:stretch/>
        </p:blipFill>
        <p:spPr bwMode="auto">
          <a:xfrm>
            <a:off x="611560" y="1484784"/>
            <a:ext cx="7200800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1433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88" t="17340" r="36322" b="33562"/>
          <a:stretch/>
        </p:blipFill>
        <p:spPr bwMode="auto">
          <a:xfrm>
            <a:off x="486507" y="1556792"/>
            <a:ext cx="7613885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9669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وان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لنص 6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Expert systems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345924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3" t="26505" r="28774" b="12218"/>
          <a:stretch/>
        </p:blipFill>
        <p:spPr bwMode="auto">
          <a:xfrm>
            <a:off x="539552" y="1628800"/>
            <a:ext cx="7651860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30040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تجاور">
  <a:themeElements>
    <a:clrScheme name="تجاور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تجاور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129</TotalTime>
  <Words>7</Words>
  <Application>Microsoft Office PowerPoint</Application>
  <PresentationFormat>عرض على الشاشة (3:4)‏</PresentationFormat>
  <Paragraphs>4</Paragraphs>
  <Slides>20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20</vt:i4>
      </vt:variant>
    </vt:vector>
  </HeadingPairs>
  <TitlesOfParts>
    <vt:vector size="21" baseType="lpstr">
      <vt:lpstr>تجاور</vt:lpstr>
      <vt:lpstr>AI</vt:lpstr>
      <vt:lpstr>AI applications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ام البراء</dc:creator>
  <cp:lastModifiedBy>ام البراء</cp:lastModifiedBy>
  <cp:revision>9</cp:revision>
  <dcterms:created xsi:type="dcterms:W3CDTF">2021-04-11T18:40:17Z</dcterms:created>
  <dcterms:modified xsi:type="dcterms:W3CDTF">2021-04-12T08:36:43Z</dcterms:modified>
</cp:coreProperties>
</file>