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62" r:id="rId15"/>
    <p:sldId id="271" r:id="rId16"/>
    <p:sldId id="272" r:id="rId17"/>
    <p:sldId id="273" r:id="rId18"/>
    <p:sldId id="274" r:id="rId19"/>
    <p:sldId id="275"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23/08/1442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23/08/1442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23/08/1442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23/08/1442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23/08/1442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23/08/1442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23/08/1442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23/08/1442</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23/08/1442</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Artificial Intelligence</a:t>
            </a:r>
            <a:endParaRPr lang="en-US" dirty="0"/>
          </a:p>
        </p:txBody>
      </p:sp>
      <p:sp>
        <p:nvSpPr>
          <p:cNvPr id="3" name="عنوان فرعي 2"/>
          <p:cNvSpPr>
            <a:spLocks noGrp="1"/>
          </p:cNvSpPr>
          <p:nvPr>
            <p:ph type="subTitle" idx="1"/>
          </p:nvPr>
        </p:nvSpPr>
        <p:spPr/>
        <p:txBody>
          <a:bodyPr/>
          <a:lstStyle/>
          <a:p>
            <a:r>
              <a:rPr lang="en-US" dirty="0" smtClean="0"/>
              <a:t>Lecture 2</a:t>
            </a:r>
            <a:endParaRPr lang="en-US" dirty="0"/>
          </a:p>
        </p:txBody>
      </p:sp>
    </p:spTree>
    <p:extLst>
      <p:ext uri="{BB962C8B-B14F-4D97-AF65-F5344CB8AC3E}">
        <p14:creationId xmlns:p14="http://schemas.microsoft.com/office/powerpoint/2010/main" val="394109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20" t="21538" r="36515" b="33251"/>
          <a:stretch/>
        </p:blipFill>
        <p:spPr bwMode="auto">
          <a:xfrm>
            <a:off x="395536" y="1628800"/>
            <a:ext cx="7704856" cy="425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98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74" t="63516" r="39210"/>
          <a:stretch/>
        </p:blipFill>
        <p:spPr bwMode="auto">
          <a:xfrm>
            <a:off x="611561" y="1628800"/>
            <a:ext cx="776992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74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97" t="36923" r="36047" b="43077"/>
          <a:stretch/>
        </p:blipFill>
        <p:spPr bwMode="auto">
          <a:xfrm>
            <a:off x="608949" y="1700808"/>
            <a:ext cx="7461445" cy="202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4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81" t="24396" r="35695" b="23296"/>
          <a:stretch/>
        </p:blipFill>
        <p:spPr bwMode="auto">
          <a:xfrm>
            <a:off x="395536" y="1268760"/>
            <a:ext cx="799288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10" t="65477" r="34050" b="27750"/>
          <a:stretch/>
        </p:blipFill>
        <p:spPr bwMode="auto">
          <a:xfrm>
            <a:off x="208023" y="5661248"/>
            <a:ext cx="8036385" cy="663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8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80" t="32747" r="40498" b="11648"/>
          <a:stretch/>
        </p:blipFill>
        <p:spPr bwMode="auto">
          <a:xfrm>
            <a:off x="395536" y="1556792"/>
            <a:ext cx="792088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57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Biology-Inspired AI techniques</a:t>
            </a:r>
            <a:endParaRPr lang="en-US" dirty="0"/>
          </a:p>
        </p:txBody>
      </p:sp>
      <p:sp>
        <p:nvSpPr>
          <p:cNvPr id="3" name="عنصر نائب للمحتوى 2"/>
          <p:cNvSpPr>
            <a:spLocks noGrp="1"/>
          </p:cNvSpPr>
          <p:nvPr>
            <p:ph idx="1"/>
          </p:nvPr>
        </p:nvSpPr>
        <p:spPr/>
        <p:txBody>
          <a:bodyPr/>
          <a:lstStyle/>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78" t="26982" r="36398" b="52088"/>
          <a:stretch/>
        </p:blipFill>
        <p:spPr bwMode="auto">
          <a:xfrm>
            <a:off x="323528" y="1700808"/>
            <a:ext cx="8064896" cy="23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009" t="52659" r="57028" b="23671"/>
          <a:stretch/>
        </p:blipFill>
        <p:spPr bwMode="auto">
          <a:xfrm>
            <a:off x="1547664" y="4075192"/>
            <a:ext cx="4752528" cy="216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96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00" t="83736" r="36047"/>
          <a:stretch/>
        </p:blipFill>
        <p:spPr bwMode="auto">
          <a:xfrm>
            <a:off x="107504" y="1772816"/>
            <a:ext cx="832178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28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endParaRPr lang="en-US" sz="2000" dirty="0" smtClean="0">
              <a:solidFill>
                <a:srgbClr val="2A3692"/>
              </a:solidFill>
            </a:endParaRPr>
          </a:p>
          <a:p>
            <a:endParaRPr lang="en-US" sz="2000" dirty="0">
              <a:solidFill>
                <a:srgbClr val="2A3692"/>
              </a:solidFill>
            </a:endParaRPr>
          </a:p>
          <a:p>
            <a:endParaRPr lang="en-US" sz="2000" dirty="0" smtClean="0">
              <a:solidFill>
                <a:srgbClr val="2A3692"/>
              </a:solidFill>
            </a:endParaRPr>
          </a:p>
          <a:p>
            <a:endParaRPr lang="en-US" sz="2000" dirty="0">
              <a:solidFill>
                <a:srgbClr val="2A3692"/>
              </a:solidFill>
            </a:endParaRPr>
          </a:p>
          <a:p>
            <a:r>
              <a:rPr lang="en-US" sz="2000" b="1" dirty="0" smtClean="0">
                <a:solidFill>
                  <a:srgbClr val="2A3692"/>
                </a:solidFill>
              </a:rPr>
              <a:t>The </a:t>
            </a:r>
            <a:r>
              <a:rPr lang="en-US" sz="2000" b="1" dirty="0">
                <a:solidFill>
                  <a:srgbClr val="2A3692"/>
                </a:solidFill>
              </a:rPr>
              <a:t>process of natural selection starts with the selection of fittest individuals from a population. They produce offspring which inherit the characteristics of the parents and will be added to the next generation. If parents have better fitness, their offspring will be better than parents and have a better chance at surviving. This process keeps on iterating and at the end, a generation with the fittest individuals will be found.</a:t>
            </a:r>
          </a:p>
          <a:p>
            <a:r>
              <a:rPr lang="en-US" sz="2000" b="1" dirty="0">
                <a:solidFill>
                  <a:srgbClr val="2A3692"/>
                </a:solidFill>
              </a:rPr>
              <a:t>This notion can be applied for a search problem. We consider a set of solutions for a problem and select the set of best ones out of them.</a:t>
            </a:r>
          </a:p>
          <a:p>
            <a:endParaRPr lang="en-US" sz="2000" dirty="0">
              <a:solidFill>
                <a:srgbClr val="2A3692"/>
              </a:solidFill>
            </a:endParaRP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97" t="21318" r="34992" b="63737"/>
          <a:stretch/>
        </p:blipFill>
        <p:spPr bwMode="auto">
          <a:xfrm>
            <a:off x="611560" y="1556792"/>
            <a:ext cx="784887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9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194" t="25172" r="36021" b="24724"/>
          <a:stretch/>
        </p:blipFill>
        <p:spPr bwMode="auto">
          <a:xfrm>
            <a:off x="467544" y="1813614"/>
            <a:ext cx="7920880" cy="4279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2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37" t="75604" r="36398" b="14725"/>
          <a:stretch/>
        </p:blipFill>
        <p:spPr bwMode="auto">
          <a:xfrm>
            <a:off x="323528" y="1628800"/>
            <a:ext cx="8090768" cy="111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99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337" t="23491" r="25627" b="7574"/>
          <a:stretch/>
        </p:blipFill>
        <p:spPr bwMode="auto">
          <a:xfrm>
            <a:off x="611560" y="1772816"/>
            <a:ext cx="7848871" cy="412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18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98" t="19780" r="35813" b="31429"/>
          <a:stretch/>
        </p:blipFill>
        <p:spPr bwMode="auto">
          <a:xfrm>
            <a:off x="323528" y="1628800"/>
            <a:ext cx="806489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26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t="67692" r="36281" b="2637"/>
          <a:stretch/>
        </p:blipFill>
        <p:spPr bwMode="auto">
          <a:xfrm>
            <a:off x="539552" y="1767840"/>
            <a:ext cx="7948958" cy="396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62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20" t="31209" r="38272" b="30110"/>
          <a:stretch/>
        </p:blipFill>
        <p:spPr bwMode="auto">
          <a:xfrm>
            <a:off x="539552" y="1700808"/>
            <a:ext cx="7920880" cy="467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47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17" t="30550" r="38272" b="20879"/>
          <a:stretch/>
        </p:blipFill>
        <p:spPr bwMode="auto">
          <a:xfrm>
            <a:off x="467544" y="1628800"/>
            <a:ext cx="7920880" cy="477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93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98" t="28572" r="35695" b="13186"/>
          <a:stretch/>
        </p:blipFill>
        <p:spPr bwMode="auto">
          <a:xfrm>
            <a:off x="539552" y="1556792"/>
            <a:ext cx="782720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51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71" t="25934" r="36398" b="26154"/>
          <a:stretch/>
        </p:blipFill>
        <p:spPr bwMode="auto">
          <a:xfrm>
            <a:off x="35496" y="1628801"/>
            <a:ext cx="8352928" cy="489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82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580" t="18676" r="35355" b="3986"/>
          <a:stretch/>
        </p:blipFill>
        <p:spPr bwMode="auto">
          <a:xfrm>
            <a:off x="395536" y="1628800"/>
            <a:ext cx="770485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276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71</TotalTime>
  <Words>16</Words>
  <Application>Microsoft Office PowerPoint</Application>
  <PresentationFormat>عرض على الشاشة (3:4)‏</PresentationFormat>
  <Paragraphs>9</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تجاور</vt:lpstr>
      <vt:lpstr>Artificial Intelligence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Biology-Inspired AI techniques</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ام البراء</dc:creator>
  <cp:lastModifiedBy>ام البراء</cp:lastModifiedBy>
  <cp:revision>10</cp:revision>
  <dcterms:created xsi:type="dcterms:W3CDTF">2021-04-05T00:14:57Z</dcterms:created>
  <dcterms:modified xsi:type="dcterms:W3CDTF">2021-04-05T08:37:47Z</dcterms:modified>
</cp:coreProperties>
</file>