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41"/>
  </p:notesMasterIdLst>
  <p:sldIdLst>
    <p:sldId id="641" r:id="rId2"/>
    <p:sldId id="732" r:id="rId3"/>
    <p:sldId id="604" r:id="rId4"/>
    <p:sldId id="607" r:id="rId5"/>
    <p:sldId id="753" r:id="rId6"/>
    <p:sldId id="296" r:id="rId7"/>
    <p:sldId id="299" r:id="rId8"/>
    <p:sldId id="300" r:id="rId9"/>
    <p:sldId id="735" r:id="rId10"/>
    <p:sldId id="469" r:id="rId11"/>
    <p:sldId id="497" r:id="rId12"/>
    <p:sldId id="493" r:id="rId13"/>
    <p:sldId id="879" r:id="rId14"/>
    <p:sldId id="500" r:id="rId15"/>
    <p:sldId id="308" r:id="rId16"/>
    <p:sldId id="310" r:id="rId17"/>
    <p:sldId id="852" r:id="rId18"/>
    <p:sldId id="530" r:id="rId19"/>
    <p:sldId id="749" r:id="rId20"/>
    <p:sldId id="850" r:id="rId21"/>
    <p:sldId id="787" r:id="rId22"/>
    <p:sldId id="810" r:id="rId23"/>
    <p:sldId id="883" r:id="rId24"/>
    <p:sldId id="544" r:id="rId25"/>
    <p:sldId id="546" r:id="rId26"/>
    <p:sldId id="547" r:id="rId27"/>
    <p:sldId id="858" r:id="rId28"/>
    <p:sldId id="750" r:id="rId29"/>
    <p:sldId id="793" r:id="rId30"/>
    <p:sldId id="824" r:id="rId31"/>
    <p:sldId id="795" r:id="rId32"/>
    <p:sldId id="856" r:id="rId33"/>
    <p:sldId id="788" r:id="rId34"/>
    <p:sldId id="801" r:id="rId35"/>
    <p:sldId id="813" r:id="rId36"/>
    <p:sldId id="543" r:id="rId37"/>
    <p:sldId id="816" r:id="rId38"/>
    <p:sldId id="610" r:id="rId39"/>
    <p:sldId id="611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4" autoAdjust="0"/>
    <p:restoredTop sz="93852" autoAdjust="0"/>
  </p:normalViewPr>
  <p:slideViewPr>
    <p:cSldViewPr>
      <p:cViewPr varScale="1">
        <p:scale>
          <a:sx n="88" d="100"/>
          <a:sy n="88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3.xml"/><Relationship Id="rId3" Type="http://schemas.openxmlformats.org/officeDocument/2006/relationships/slide" Target="slides/slide21.xml"/><Relationship Id="rId7" Type="http://schemas.openxmlformats.org/officeDocument/2006/relationships/slide" Target="slides/slide31.xml"/><Relationship Id="rId2" Type="http://schemas.openxmlformats.org/officeDocument/2006/relationships/slide" Target="slides/slide20.xml"/><Relationship Id="rId1" Type="http://schemas.openxmlformats.org/officeDocument/2006/relationships/slide" Target="slides/slide19.xml"/><Relationship Id="rId6" Type="http://schemas.openxmlformats.org/officeDocument/2006/relationships/slide" Target="slides/slide29.xml"/><Relationship Id="rId11" Type="http://schemas.openxmlformats.org/officeDocument/2006/relationships/slide" Target="slides/slide37.xml"/><Relationship Id="rId5" Type="http://schemas.openxmlformats.org/officeDocument/2006/relationships/slide" Target="slides/slide28.xml"/><Relationship Id="rId10" Type="http://schemas.openxmlformats.org/officeDocument/2006/relationships/slide" Target="slides/slide35.xml"/><Relationship Id="rId4" Type="http://schemas.openxmlformats.org/officeDocument/2006/relationships/slide" Target="slides/slide22.xml"/><Relationship Id="rId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>
            <a:extLst>
              <a:ext uri="{FF2B5EF4-FFF2-40B4-BE49-F238E27FC236}">
                <a16:creationId xmlns:a16="http://schemas.microsoft.com/office/drawing/2014/main" id="{9547F68A-2CB3-9A4C-BCBF-D118F6C909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33EA474D-EE9A-A34A-B22B-3AF059075D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64E2FDC-6DFA-ED43-AAE7-D1CAA9622F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05" name="Rectangle 5">
            <a:extLst>
              <a:ext uri="{FF2B5EF4-FFF2-40B4-BE49-F238E27FC236}">
                <a16:creationId xmlns:a16="http://schemas.microsoft.com/office/drawing/2014/main" id="{80AB2828-FCFB-C04A-9C73-02BAA71674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06" name="Rectangle 6">
            <a:extLst>
              <a:ext uri="{FF2B5EF4-FFF2-40B4-BE49-F238E27FC236}">
                <a16:creationId xmlns:a16="http://schemas.microsoft.com/office/drawing/2014/main" id="{7F83A31C-83A8-704B-9635-06B39B45FB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07" name="Rectangle 7">
            <a:extLst>
              <a:ext uri="{FF2B5EF4-FFF2-40B4-BE49-F238E27FC236}">
                <a16:creationId xmlns:a16="http://schemas.microsoft.com/office/drawing/2014/main" id="{18ED58CA-EBD9-AD40-B846-DC79BFA31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93F0B6-0317-8E44-AE77-B2E1A99F5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59A902F-6665-284F-AC3C-FC9A498B5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35BB3A-722B-C04D-A27D-F1EB0AF7783F}" type="slidenum">
              <a:rPr lang="en-US" altLang="ar-AE" b="0" smtClean="0">
                <a:latin typeface="Times New Roman" panose="02020603050405020304" pitchFamily="18" charset="0"/>
              </a:rPr>
              <a:pPr/>
              <a:t>1</a:t>
            </a:fld>
            <a:endParaRPr lang="en-US" altLang="ar-AE" b="0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97D32CF-30A4-7741-A09A-84BA8E374B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527CD28-2971-814A-A0FC-32F3E644F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A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D72A578-9F13-D343-8177-B917F855F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9726B9DE-E08B-024F-871F-F25787FA0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4C20000-93E8-BE4F-AEB1-2119516A7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BD44B6C4-EBD5-AC40-BE58-4735B62F5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1">
            <a:extLst>
              <a:ext uri="{FF2B5EF4-FFF2-40B4-BE49-F238E27FC236}">
                <a16:creationId xmlns:a16="http://schemas.microsoft.com/office/drawing/2014/main" id="{B8BC4686-6C65-CA49-B51E-9E970333C1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A3DC290-F639-A341-ABAC-CB1AA7790B77}" type="slidenum">
              <a:rPr lang="en-US" altLang="en-US" b="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462FB40-D106-2B42-957F-9553D256F0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CF4FCC4-8B3D-C44B-AA1E-2622DE578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1">
            <a:extLst>
              <a:ext uri="{FF2B5EF4-FFF2-40B4-BE49-F238E27FC236}">
                <a16:creationId xmlns:a16="http://schemas.microsoft.com/office/drawing/2014/main" id="{B8A9FEC1-84DE-DC4B-80E1-2883360B9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06CDA4-96D6-3046-8166-DDB43003BA20}" type="slidenum">
              <a:rPr lang="en-US" altLang="en-US" b="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8ABC9C2-7D06-9646-BE0E-B3CE49921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88FFBB9-174E-5843-8A49-C28794F18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34D231EB-4C5B-704C-BF66-5A677965E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2ECD72DC-0E27-A743-8789-B4B7BCC0B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7.2 – IPv6 Network Addresses</a:t>
            </a:r>
          </a:p>
          <a:p>
            <a:r>
              <a:rPr lang="en-US" altLang="en-US"/>
              <a:t>7.2.1– IPv4 Issues</a:t>
            </a:r>
          </a:p>
          <a:p>
            <a:r>
              <a:rPr lang="en-US" altLang="en-US"/>
              <a:t>7.2.1.2 – IPv4 and IPv6 Coexistence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2BD3BD48-6D62-A749-95B5-F19CB2746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989EC78-F0ED-CA46-A7D4-A2745CF77E3B}" type="slidenum">
              <a:rPr lang="en-US" altLang="en-US" b="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1">
            <a:extLst>
              <a:ext uri="{FF2B5EF4-FFF2-40B4-BE49-F238E27FC236}">
                <a16:creationId xmlns:a16="http://schemas.microsoft.com/office/drawing/2014/main" id="{DBC174B3-3529-9148-90AE-D12E50E80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64D96A-AFC9-8844-8F4A-B27F22A17EF0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19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929F1925-C932-0B47-9146-4433C7726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EFB2492-C234-9F4D-BC92-2167E55F9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8.2.2.2  IPv6 Address Representation (cont.)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1">
            <a:extLst>
              <a:ext uri="{FF2B5EF4-FFF2-40B4-BE49-F238E27FC236}">
                <a16:creationId xmlns:a16="http://schemas.microsoft.com/office/drawing/2014/main" id="{84CC893B-7415-B24F-AB31-644D4E737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F7710A-3560-4142-8F0C-CF4F894A2BC9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20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3DBB4F7-5CF2-5E48-92F6-6B0B1C38D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F8DDABB-9F8E-A943-AE97-A340809CA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8.2.2.3  Rule 1 – Omitting Leading 0s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1">
            <a:extLst>
              <a:ext uri="{FF2B5EF4-FFF2-40B4-BE49-F238E27FC236}">
                <a16:creationId xmlns:a16="http://schemas.microsoft.com/office/drawing/2014/main" id="{8375FEC3-10F2-4849-93F6-48DF20AD7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BE2D24-FB07-9F43-872E-B26DFB0E6CA6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21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C2A01F83-2D5B-4D41-9766-270858D27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4993BE2-98DC-2E47-B5D3-18CF85008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8.2.2.4  Rule 2 – Omitting All 0 Segments</a:t>
            </a:r>
          </a:p>
          <a:p>
            <a:pPr>
              <a:lnSpc>
                <a:spcPct val="8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1">
            <a:extLst>
              <a:ext uri="{FF2B5EF4-FFF2-40B4-BE49-F238E27FC236}">
                <a16:creationId xmlns:a16="http://schemas.microsoft.com/office/drawing/2014/main" id="{C48088F7-B41F-8443-A6BB-B75390328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CF7E12-4C79-4F49-B754-8CE7DB948CB1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22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F823F756-DE9E-034A-8CB3-C7E25DDAF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38E2CD7-405F-CB45-9626-C38CF0302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8.2.2.4  Rule 2 – Omitting All 0 Segments (cont.)</a:t>
            </a:r>
          </a:p>
          <a:p>
            <a:pPr>
              <a:lnSpc>
                <a:spcPct val="8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B8009882-0296-F54B-8FFE-5381A2926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0FA5D157-1AA7-C34F-BA78-849E99BA4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en-GB" altLang="en-US"/>
              <a:t>The length of the IPv6 header increases to 40 bytes (from 20 bytes) and contains two 16-byte addresses (source and destination), preceded by 8 bytes of control information, </a:t>
            </a:r>
          </a:p>
          <a:p>
            <a:pPr algn="r" rtl="1"/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C7F762CA-05CE-924C-B857-5C2D061FC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DF21DB-56FD-0A4F-8A3F-699FE4EBF2F4}" type="slidenum">
              <a:rPr lang="en-US" altLang="en-US" b="0" smtClean="0">
                <a:latin typeface="Times New Roman" panose="02020603050405020304" pitchFamily="18" charset="0"/>
              </a:rPr>
              <a:pPr/>
              <a:t>23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E818FA3-0AF9-8240-85FF-332AD56221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AB57FD-F6EF-A941-B0F5-8701C165A3F2}" type="slidenum">
              <a:rPr lang="en-US" altLang="ar-AE" b="0" smtClean="0">
                <a:latin typeface="Times New Roman" panose="02020603050405020304" pitchFamily="18" charset="0"/>
              </a:rPr>
              <a:pPr/>
              <a:t>2</a:t>
            </a:fld>
            <a:endParaRPr lang="en-US" altLang="ar-AE" b="0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9AD9BE0-0819-F248-9B02-009BE4AB7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33A4E27-E252-184A-A6D3-E29A34803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A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>
            <a:extLst>
              <a:ext uri="{FF2B5EF4-FFF2-40B4-BE49-F238E27FC236}">
                <a16:creationId xmlns:a16="http://schemas.microsoft.com/office/drawing/2014/main" id="{A93F5331-85FC-6344-AB43-9A936934B2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F70D312-CAFF-4444-A9F6-45A0F094BE29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28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3E03A5C4-08CC-7D4F-88BB-6447A80B8D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2691800-EB02-5047-BE35-33C0A0A06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indent="-571500"/>
            <a:r>
              <a:rPr lang="en-US" altLang="en-US" sz="2400"/>
              <a:t>Unicast</a:t>
            </a:r>
          </a:p>
          <a:p>
            <a:pPr marL="1028700" lvl="1" indent="-455613"/>
            <a:r>
              <a:rPr lang="en-US" altLang="en-US" sz="1900"/>
              <a:t>Address of a single interface</a:t>
            </a:r>
          </a:p>
          <a:p>
            <a:pPr marL="1028700" lvl="1" indent="-455613"/>
            <a:r>
              <a:rPr lang="en-US" altLang="en-US" sz="1900"/>
              <a:t>Delivery to single interface</a:t>
            </a:r>
          </a:p>
          <a:p>
            <a:pPr marL="1028700" lvl="1" indent="-455613"/>
            <a:endParaRPr lang="en-US" altLang="en-US" sz="1900"/>
          </a:p>
          <a:p>
            <a:pPr marL="571500" indent="-571500"/>
            <a:r>
              <a:rPr lang="en-US" altLang="en-US" sz="2400"/>
              <a:t>Multicast</a:t>
            </a:r>
          </a:p>
          <a:p>
            <a:pPr marL="1028700" lvl="1" indent="-455613"/>
            <a:r>
              <a:rPr lang="en-US" altLang="en-US" sz="1900"/>
              <a:t>Address of a set of interfaces</a:t>
            </a:r>
          </a:p>
          <a:p>
            <a:pPr marL="1028700" lvl="1" indent="-455613"/>
            <a:r>
              <a:rPr lang="en-US" altLang="en-US" sz="1900"/>
              <a:t>Delivery to all interfaces in the set</a:t>
            </a:r>
          </a:p>
          <a:p>
            <a:pPr marL="1028700" lvl="1" indent="-455613"/>
            <a:endParaRPr lang="en-US" altLang="en-US" sz="1900"/>
          </a:p>
          <a:p>
            <a:pPr marL="571500" indent="-571500"/>
            <a:r>
              <a:rPr lang="en-US" altLang="en-US" sz="2400"/>
              <a:t>Anycast</a:t>
            </a:r>
          </a:p>
          <a:p>
            <a:pPr marL="1028700" lvl="1" indent="-455613"/>
            <a:r>
              <a:rPr lang="en-US" altLang="en-US" sz="1900"/>
              <a:t>Address of a set of interfaces</a:t>
            </a:r>
          </a:p>
          <a:p>
            <a:pPr marL="1028700" lvl="1" indent="-455613"/>
            <a:r>
              <a:rPr lang="en-US" altLang="en-US" sz="1900"/>
              <a:t>Delivery to a single interface in the set</a:t>
            </a:r>
          </a:p>
          <a:p>
            <a:pPr marL="1028700" lvl="1" indent="-455613"/>
            <a:endParaRPr lang="en-US" altLang="en-US" sz="1900"/>
          </a:p>
          <a:p>
            <a:pPr marL="571500" indent="-571500"/>
            <a:r>
              <a:rPr lang="en-US" altLang="en-US" sz="2400"/>
              <a:t>No more broadcast addresses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1">
            <a:extLst>
              <a:ext uri="{FF2B5EF4-FFF2-40B4-BE49-F238E27FC236}">
                <a16:creationId xmlns:a16="http://schemas.microsoft.com/office/drawing/2014/main" id="{4A78DCBA-A779-684C-BBF9-352D0E30AA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63EEFF-0FEA-0D48-8391-5EA48C7B76E1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29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F9BC5FF3-AD8D-004B-950F-FECFC3621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E953C91-FF20-4841-8A38-051347358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8.2.3.2  IPv6 Prefix Length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F59581BD-88D1-8545-B573-109F8C6F9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F6BC7E-3341-0F47-B74C-8264693F0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defRPr/>
            </a:pPr>
            <a:r>
              <a:rPr lang="en-US" sz="2000" b="1" dirty="0"/>
              <a:t>Loopback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Used by a host to send a packet to itself and cannot be assigned to a physical interface. On IPv4 we use 127.0.0.1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0:0:0:0:0:0:0:1  or ::1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Ping an IPv6 loopback address to test the configuration of TCP/IP on the local host.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All-0s except for the last bit, represented as ::1/128 or just ::1.</a:t>
            </a:r>
          </a:p>
          <a:p>
            <a:pPr marL="228600" indent="-228600">
              <a:defRPr/>
            </a:pPr>
            <a:r>
              <a:rPr lang="en-US" sz="2000" b="1" dirty="0"/>
              <a:t>Unspecified Address 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All-0’s address represented as ::/128 or just :: 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0:0:0:0:0:0:0:0 or ::  equivalent of IPv4 0.0.0.0 default route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Cannot be assigned to an interface and is only used as a source address.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An unspecified address is used as a source address when the device does not yet have a permanent IPv6 address or when the source of the packet is irrelevant to the destination.</a:t>
            </a:r>
          </a:p>
          <a:p>
            <a:pPr>
              <a:defRPr/>
            </a:pPr>
            <a:r>
              <a:rPr lang="en-US" sz="2000" b="1" dirty="0"/>
              <a:t>Unique Local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/>
              <a:t>Similar to private addresses for IPv4.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/>
              <a:t>Non routable privately assigned addresses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/>
              <a:t>Used for local addressing within a site or between a limited number of sites.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dirty="0"/>
              <a:t>In the range of FC00::/7 to FDFF::/7.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en-US" sz="2000" dirty="0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2738BC95-C029-B741-9F06-19B270CE1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DA516DD-7D69-BA41-A522-75769406AF4E}" type="slidenum">
              <a:rPr lang="en-US" altLang="en-US" b="0" smtClean="0">
                <a:latin typeface="Times New Roman" panose="02020603050405020304" pitchFamily="18" charset="0"/>
              </a:rPr>
              <a:pPr/>
              <a:t>30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1">
            <a:extLst>
              <a:ext uri="{FF2B5EF4-FFF2-40B4-BE49-F238E27FC236}">
                <a16:creationId xmlns:a16="http://schemas.microsoft.com/office/drawing/2014/main" id="{473F2DA9-63E5-A442-98C0-5540457B7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E96271A-D7FC-C841-B34A-05EB26970AAD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31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B6B00E6A-5EEA-DB47-90A0-57B8A769A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4BF1A93-53FC-7145-A2D9-1605E780D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lnSpc>
                <a:spcPct val="80000"/>
              </a:lnSpc>
              <a:buFontTx/>
              <a:buChar char="•"/>
            </a:pPr>
            <a:r>
              <a:rPr lang="en-US" altLang="en-US"/>
              <a:t>Not routable</a:t>
            </a:r>
          </a:p>
          <a:p>
            <a:pPr marL="171450" indent="-171450">
              <a:lnSpc>
                <a:spcPct val="80000"/>
              </a:lnSpc>
              <a:buFontTx/>
              <a:buChar char="•"/>
            </a:pPr>
            <a:r>
              <a:rPr lang="en-US" altLang="en-US"/>
              <a:t>All nodes are assigned one of theses addresses</a:t>
            </a:r>
          </a:p>
          <a:p>
            <a:pPr marL="171450" indent="-171450">
              <a:lnSpc>
                <a:spcPct val="80000"/>
              </a:lnSpc>
              <a:buFontTx/>
              <a:buChar char="•"/>
            </a:pPr>
            <a:r>
              <a:rPr lang="en-US" altLang="en-US"/>
              <a:t>Start with FE80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1">
            <a:extLst>
              <a:ext uri="{FF2B5EF4-FFF2-40B4-BE49-F238E27FC236}">
                <a16:creationId xmlns:a16="http://schemas.microsoft.com/office/drawing/2014/main" id="{C5D7512B-7A05-D34A-952C-EDD038BF6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6166FCC-74F3-A043-8F49-F46D3F6E7BE5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33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CA1ABD76-FADF-F040-9138-27FA99EFB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E167FF8-6CB6-C04B-B54A-88DB21059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1">
            <a:extLst>
              <a:ext uri="{FF2B5EF4-FFF2-40B4-BE49-F238E27FC236}">
                <a16:creationId xmlns:a16="http://schemas.microsoft.com/office/drawing/2014/main" id="{092CAA55-16C9-9B49-8AC7-0481C0287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0AE51B-3920-BB43-9816-680D92AC2A4E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34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6A557587-EF7F-B048-9905-DBD18FB54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46EB636-9079-3141-A093-C74CC5556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8.2.4.1  Structure of an IPv6 Global Unicast Address (cont.)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1">
            <a:extLst>
              <a:ext uri="{FF2B5EF4-FFF2-40B4-BE49-F238E27FC236}">
                <a16:creationId xmlns:a16="http://schemas.microsoft.com/office/drawing/2014/main" id="{0C795181-9008-6C4A-816D-F5A425BC9C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E582FC-2203-6D43-9724-B58080A67052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35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866E0EE9-4696-AF48-8689-A29375045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2829F1D-7FF4-474C-9795-14100F867A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8.2.4.1  Structure of an IPv6 Global Unicast Address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1">
            <a:extLst>
              <a:ext uri="{FF2B5EF4-FFF2-40B4-BE49-F238E27FC236}">
                <a16:creationId xmlns:a16="http://schemas.microsoft.com/office/drawing/2014/main" id="{D27F72FA-1885-D94C-A16C-8507D9CD7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03288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8DECBA-C44D-5E4E-97DB-51D177DDBC50}" type="slidenum">
              <a:rPr lang="en-US" altLang="en-US" sz="800" b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37</a:t>
            </a:fld>
            <a:endParaRPr lang="en-US" altLang="en-US" sz="800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D0E62CC-134D-4A45-8E3F-B8485B5F6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66E3F09-28AE-BF4F-8A70-31D6E8228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8.2.5.1  Assigned IPv6 Multicast Addresses (cont.)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E5E36FF0-A502-174A-A1BB-9A08113B1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C7247D-EF22-984A-A5D7-B5ED75F77174}" type="slidenum">
              <a:rPr lang="en-US" altLang="ar-AE" b="0" smtClean="0">
                <a:latin typeface="Times New Roman" panose="02020603050405020304" pitchFamily="18" charset="0"/>
              </a:rPr>
              <a:pPr/>
              <a:t>3</a:t>
            </a:fld>
            <a:endParaRPr lang="en-US" altLang="ar-AE" b="0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39AF88A-7B7D-9644-8003-28F3F4DED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BE6D43E-03DA-8845-873F-65BF50A78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A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4275A19C-09DB-274D-90F9-5103B94D7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31BC88-12DF-3240-90A8-F20EFB32CF04}" type="slidenum">
              <a:rPr lang="en-US" altLang="ar-AE" b="0" smtClean="0">
                <a:latin typeface="Times New Roman" panose="02020603050405020304" pitchFamily="18" charset="0"/>
              </a:rPr>
              <a:pPr/>
              <a:t>4</a:t>
            </a:fld>
            <a:endParaRPr lang="en-US" altLang="ar-AE" b="0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3D7F51C-ADA4-9A47-ACA9-C4FCAD7B9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0EE13CB-67AB-0044-9A64-41EC49A27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A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F30DD11-51C3-F240-A042-6940799C87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E5E9DDE-D0B7-8A4D-AE7D-B0330066B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E7C7F6F5-F974-5346-AF0D-68B048166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D07075-1FA3-7D46-A1F4-EA8A7F4936AD}" type="slidenum">
              <a:rPr lang="en-US" altLang="en-US" b="0" smtClean="0">
                <a:latin typeface="Times New Roman" panose="02020603050405020304" pitchFamily="18" charset="0"/>
              </a:rPr>
              <a:pPr/>
              <a:t>6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655D9CB-41E3-2F4F-9788-06A7A14A2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D40B0A1-86B7-DF4A-AE5C-5CAB3D6C4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D488941-4827-8A47-B3F5-44BF02FE7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00D5B10-5611-DC4D-AB63-AC3279C8462B}" type="slidenum">
              <a:rPr lang="en-US" altLang="en-US" b="0" smtClean="0">
                <a:latin typeface="Times New Roman" panose="02020603050405020304" pitchFamily="18" charset="0"/>
              </a:rPr>
              <a:pPr/>
              <a:t>7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6BAD42D-3828-AC4E-9CA1-5053980B0F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49F644B-6BE2-234C-A006-E883C8FF2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C272A581-437B-0849-B41A-159D6E8B7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734B192-D0A9-E64A-93C5-363E1B269E4C}" type="slidenum">
              <a:rPr lang="en-US" altLang="en-US" b="0" smtClean="0">
                <a:latin typeface="Times New Roman" panose="02020603050405020304" pitchFamily="18" charset="0"/>
              </a:rPr>
              <a:pPr/>
              <a:t>8</a:t>
            </a:fld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33F6848-0393-EA4C-9E9D-29C093B772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2CB3DC3-6654-9349-A637-F1E2059A4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1DA9263-2BF3-0040-9BE0-720B80052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93446E8-D74F-8C48-8101-1F4752AA5993}" type="slidenum">
              <a:rPr lang="en-US" altLang="ar-AE" b="0" smtClean="0">
                <a:latin typeface="Times New Roman" panose="02020603050405020304" pitchFamily="18" charset="0"/>
              </a:rPr>
              <a:pPr/>
              <a:t>9</a:t>
            </a:fld>
            <a:endParaRPr lang="en-US" altLang="ar-AE" b="0">
              <a:latin typeface="Times New Roman" panose="02020603050405020304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F5667E3-7A44-8E46-B26B-E4373C5AA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0CA96AD-3A01-6640-9234-DBB0F426F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AE" altLang="ar-A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>
            <a:extLst>
              <a:ext uri="{FF2B5EF4-FFF2-40B4-BE49-F238E27FC236}">
                <a16:creationId xmlns:a16="http://schemas.microsoft.com/office/drawing/2014/main" id="{020F9443-AC10-F24E-9383-BF45730BC9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53200"/>
            <a:ext cx="22098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b="0">
                <a:latin typeface="McGrawHill-Italic" pitchFamily="2" charset="0"/>
              </a:rPr>
              <a:t>McGraw-Hill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857FE018-A6A6-FB45-9073-8B9EFCFDCB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0" y="6553200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Char char="©"/>
              <a:defRPr/>
            </a:pPr>
            <a:r>
              <a:rPr lang="en-US" altLang="en-US" sz="1400" b="0">
                <a:latin typeface="McGrawHill-Italic" pitchFamily="2" charset="0"/>
              </a:rPr>
              <a:t>The McGraw-Hill Companies, Inc., 2000</a:t>
            </a:r>
            <a:endParaRPr lang="en-US" altLang="en-US" sz="2400" b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0BC7AE-47F1-F049-A82B-EC1A8E7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AEC5C92-FB3E-414B-AE8F-10459508A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70A3E8-E64F-6541-B372-043550F8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4B3D-B56C-C14B-96C3-1DB7CD32A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51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060CD-201C-D74F-9717-CC2A6793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969-9D4D-084D-9029-9463FE749C28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B5163-DF01-8D42-A3E5-24C95305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2C97-DA65-ED40-A039-07CEA5D7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F976-85DA-0043-997F-AE2BD74C2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33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FD9B2-7AF8-D742-A3EF-0FAD8F3D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6471-BE2B-8E42-AA43-0F3E96D40963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B4BCD-1D36-E545-8C93-3DFD7E27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5278-3B98-6642-BD24-AC75CFA2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CE4C-C872-E34D-9DD2-FF5693A27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89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77813"/>
            <a:ext cx="7416800" cy="788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5BB8D3-6012-7743-9920-31B441F8E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F4BF-8014-CD42-B3FC-FD3D41709166}" type="datetime8">
              <a:rPr lang="en-GB" altLang="zh-TW"/>
              <a:pPr>
                <a:defRPr/>
              </a:pPr>
              <a:t>22/07/2023 12:23</a:t>
            </a:fld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EACD9-F01D-2D45-AF01-2B58C3697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TCP/IP Protocol Suite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12BBCA-F8CA-7346-9D3E-21F856B42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20B2-3524-2846-9F82-4AC09B6BFC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560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73339-1FBD-7044-BA7A-5117E749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F88C7-7266-2543-8F1E-D7ED276440F4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3EA5A-F35C-A24F-B7C0-56BC6437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7602A-0662-F24A-89FC-6B5413DC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CC61-0381-CD46-ABCF-AD5D4356C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08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09D9E-EFDA-1145-942D-77C0A914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1993-7C8F-CD49-A996-33D1F0B29792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A9924-3752-E248-B2BC-18EF8AF4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96359-C1B9-D34F-B6F9-53DE0A1F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361C-09DD-F04A-B7D5-275CFE851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79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D7FAE4-749A-4A47-A68A-C5BF33F0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6D8B-F33A-9D47-8593-FE5B68136A51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E4BAE9-97FE-144B-AFA1-585576BC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7B880-7E17-E34A-BCE0-2F87BA4F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911A2-484E-F84D-9D2F-A61A04DFE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69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5EFEAB-DF4D-2841-9D96-CC4A9B75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1D15-7E5C-544F-9729-C8CA4F2230CE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2E8291-0871-3341-919B-4A9B9B01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5D4D41-3BF4-0644-906A-5F5B28F5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42DA-E218-4D4E-832E-7ADF82AF8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16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591F31-A40D-CF4C-B441-D7F10381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A38C-BA8A-4D40-8A9A-3BC544F34C46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CAEF17-13DF-4E45-A026-7C7E2FD7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F25E5B-D922-ED48-B2D5-07398AE8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C614-66A2-674F-8AF8-8415C6900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55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473CEC-7215-8F40-A19F-0E3540C7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9296-EBA0-954D-8FEE-E8DC68CABA57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A480D3-A893-BA46-8DA4-056428C2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F7D18F-59D5-6B4D-B66B-8F64D0F3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9F8A-45D1-114B-A2DB-B2607F7834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63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34C88D-C023-B44D-822F-BF10251A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86E5-36C0-404D-BF65-4A7A802DC05B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4FB72C-7087-694A-9A62-C4972C29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6B01B-15EA-BF49-8F0A-20ADE86F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6A30-44F7-2F43-A010-F8D1CEBE2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78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A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178591-DFD3-3A43-9EED-7227EE06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F20E-7AAC-7D4C-A5AA-A6F2DE2AE83E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957B56-DC0B-CA40-8DB0-E4537AE8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27B8A7-F277-DE4F-9A80-8605F357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86C8-4757-4A4B-B622-3C8745668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7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815F02-0EB4-D34D-9E34-B12D08D7C0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AE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28A2C8-3B06-7E48-9E00-05ECDF9E0B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AE"/>
              <a:t>Click to edit Master text styles</a:t>
            </a:r>
          </a:p>
          <a:p>
            <a:pPr lvl="1"/>
            <a:r>
              <a:rPr lang="en-US" altLang="ar-AE"/>
              <a:t>Second level</a:t>
            </a:r>
          </a:p>
          <a:p>
            <a:pPr lvl="2"/>
            <a:r>
              <a:rPr lang="en-US" altLang="ar-AE"/>
              <a:t>Third level</a:t>
            </a:r>
          </a:p>
          <a:p>
            <a:pPr lvl="3"/>
            <a:r>
              <a:rPr lang="en-US" altLang="ar-AE"/>
              <a:t>Fourth level</a:t>
            </a:r>
          </a:p>
          <a:p>
            <a:pPr lvl="4"/>
            <a:r>
              <a:rPr lang="en-US" altLang="ar-AE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55ED-841A-4A44-AB24-43C0339C2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391933-6B93-CB46-89A7-CB246C539C26}" type="datetimeFigureOut">
              <a:rPr lang="en-US"/>
              <a:pPr>
                <a:defRPr/>
              </a:pPr>
              <a:t>7/22/23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4932F-8FB8-8046-91AE-E49930A9A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605A1-77E3-8A4F-BC97-38409E023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89111D-2E92-3344-939C-271436EA0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90" r:id="rId12"/>
  </p:sldLayoutIdLst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tp://ftp.rfc-editor.org/in-notes/rfc1009.tx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>
            <a:extLst>
              <a:ext uri="{FF2B5EF4-FFF2-40B4-BE49-F238E27FC236}">
                <a16:creationId xmlns:a16="http://schemas.microsoft.com/office/drawing/2014/main" id="{C0F438BF-5C5D-1A49-B24C-FABEF4E1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03375"/>
            <a:ext cx="7905750" cy="26400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latin typeface="Times New Roman" charset="0"/>
              </a:rPr>
              <a:t>Chapter (2)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latin typeface="Times New Roman" charset="0"/>
              </a:rPr>
              <a:t>Internet Protocol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latin typeface="Times New Roman" charset="0"/>
              </a:rPr>
              <a:t>(IPV4/V6)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en-GB" sz="360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59EF9ED7-DCC4-AF4E-A18B-49F973FA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5" y="128588"/>
            <a:ext cx="8229600" cy="679450"/>
          </a:xfrm>
        </p:spPr>
        <p:txBody>
          <a:bodyPr/>
          <a:lstStyle/>
          <a:p>
            <a:r>
              <a:rPr lang="en-CA" altLang="en-US" sz="3600">
                <a:ea typeface="ＭＳ Ｐゴシック" panose="020B0600070205080204" pitchFamily="34" charset="-128"/>
              </a:rPr>
              <a:t>Configuring Subnets in an IPv4 Network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0B7B1-4098-3140-ABF9-726C815B9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" y="2057400"/>
            <a:ext cx="4184650" cy="3886200"/>
          </a:xfrm>
        </p:spPr>
        <p:txBody>
          <a:bodyPr/>
          <a:lstStyle/>
          <a:p>
            <a:pPr algn="l" rtl="0"/>
            <a:r>
              <a:rPr lang="en-CA" altLang="en-US" sz="2000">
                <a:ea typeface="ＭＳ Ｐゴシック" panose="020B0600070205080204" pitchFamily="34" charset="-128"/>
              </a:rPr>
              <a:t>For example, to configure R1:</a:t>
            </a:r>
          </a:p>
          <a:p>
            <a:pPr lvl="1" algn="l" rtl="0"/>
            <a:r>
              <a:rPr lang="en-CA" altLang="en-US" sz="2000">
                <a:solidFill>
                  <a:srgbClr val="FFE236"/>
                </a:solidFill>
              </a:rPr>
              <a:t>G0/0: 192.168.1.0 /27</a:t>
            </a:r>
          </a:p>
          <a:p>
            <a:pPr lvl="1" algn="l" rtl="0"/>
            <a:r>
              <a:rPr lang="en-CA" altLang="en-US" sz="2000">
                <a:solidFill>
                  <a:srgbClr val="0000FF"/>
                </a:solidFill>
              </a:rPr>
              <a:t>G0/1: 192.168.1.32 /27</a:t>
            </a:r>
          </a:p>
          <a:p>
            <a:pPr lvl="1" algn="l" rtl="0"/>
            <a:r>
              <a:rPr lang="en-CA" altLang="en-US" sz="2000">
                <a:solidFill>
                  <a:srgbClr val="FF0000"/>
                </a:solidFill>
              </a:rPr>
              <a:t>S0/0/0: 192.168.1.64 /27</a:t>
            </a:r>
          </a:p>
          <a:p>
            <a:pPr lvl="1" algn="l" rtl="0"/>
            <a:endParaRPr lang="en-CA" altLang="en-US" sz="2000"/>
          </a:p>
          <a:p>
            <a:pPr algn="l" rtl="0"/>
            <a:r>
              <a:rPr lang="en-CA" altLang="en-US" sz="2000">
                <a:ea typeface="ＭＳ Ｐゴシック" panose="020B0600070205080204" pitchFamily="34" charset="-128"/>
              </a:rPr>
              <a:t>To configure R2:</a:t>
            </a:r>
          </a:p>
          <a:p>
            <a:pPr lvl="1" algn="l" rtl="0"/>
            <a:r>
              <a:rPr lang="en-CA" altLang="en-US" sz="2000">
                <a:solidFill>
                  <a:srgbClr val="660066"/>
                </a:solidFill>
              </a:rPr>
              <a:t>G0/0: 192.168.1.96 /27</a:t>
            </a:r>
          </a:p>
          <a:p>
            <a:pPr lvl="1" algn="l" rtl="0"/>
            <a:r>
              <a:rPr lang="en-CA" altLang="en-US" sz="2000">
                <a:solidFill>
                  <a:srgbClr val="008000"/>
                </a:solidFill>
              </a:rPr>
              <a:t>G0/1: 192.168.1.128 /27</a:t>
            </a:r>
          </a:p>
          <a:p>
            <a:pPr lvl="1" algn="l" rtl="0"/>
            <a:r>
              <a:rPr lang="en-CA" altLang="en-US" sz="2000">
                <a:solidFill>
                  <a:srgbClr val="FF0000"/>
                </a:solidFill>
              </a:rPr>
              <a:t>S0/0/0: 192.168.1.64 /27</a:t>
            </a:r>
          </a:p>
          <a:p>
            <a:pPr lvl="1" algn="l" rtl="0"/>
            <a:endParaRPr lang="en-CA" altLang="en-US" sz="2000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BC6F0CB0-0DFC-C443-B1FD-A97F3FC91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371600"/>
            <a:ext cx="498633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942FAA-5B03-CE4B-A069-2F68261747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18088" y="1881188"/>
            <a:ext cx="1143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E82F43-71DC-6742-ABDD-50C27262FB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3048000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DD1BE2-1740-B64D-A729-12ADBBD677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4267200"/>
            <a:ext cx="1143000" cy="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A6F8F-7318-B443-B557-F26417268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5410200"/>
            <a:ext cx="1143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1AA21-EC82-F74A-9982-230AC19A85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29400" y="1998663"/>
            <a:ext cx="83820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F93B0F-2C32-EA43-94B4-3C651F4695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29400" y="4419600"/>
            <a:ext cx="838200" cy="5334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E895AD-F1DD-1846-8641-9D2F8200D6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1800" y="2719388"/>
            <a:ext cx="76200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7FA5C9-12E2-2948-B758-A517F61E231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1800" y="5105400"/>
            <a:ext cx="7620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03CE8889-F77B-2444-B5CC-6F72B176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762000" cy="685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9BC71C-6349-9F4B-B83B-E894D0C2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590800"/>
            <a:ext cx="762000" cy="685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187CA4-0020-6545-89F9-9C506F0F2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67200"/>
            <a:ext cx="762000" cy="685800"/>
          </a:xfrm>
          <a:prstGeom prst="ellipse">
            <a:avLst/>
          </a:prstGeom>
          <a:noFill/>
          <a:ln w="254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B52E9F-75EE-AF45-BBB9-1A186C55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762000" cy="6858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B029ECC-4108-3846-96A4-EBCA7C65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743200"/>
            <a:ext cx="7620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C408B1-E152-A049-9DDE-03C612DF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7620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810" name="TextBox 2">
            <a:extLst>
              <a:ext uri="{FF2B5EF4-FFF2-40B4-BE49-F238E27FC236}">
                <a16:creationId xmlns:a16="http://schemas.microsoft.com/office/drawing/2014/main" id="{A53FC401-D1C4-4143-9D80-08FFCA89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955675"/>
            <a:ext cx="5849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CA" altLang="en-US" sz="1800">
                <a:latin typeface="Tahoma" panose="020B0604030504040204" pitchFamily="34" charset="0"/>
              </a:rPr>
              <a:t>192.168.1.0 /24  We need 3bits for our Network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496A2B7D-19CA-8D4D-9CB3-E3B176B731F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Variable-Length Subnet Masks (VLSM)</a:t>
            </a:r>
          </a:p>
        </p:txBody>
      </p:sp>
      <p:sp>
        <p:nvSpPr>
          <p:cNvPr id="1682435" name="Rectangle 3">
            <a:extLst>
              <a:ext uri="{FF2B5EF4-FFF2-40B4-BE49-F238E27FC236}">
                <a16:creationId xmlns:a16="http://schemas.microsoft.com/office/drawing/2014/main" id="{8B4467BB-7DFC-7742-A6B0-EBE61DA233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229600" cy="5181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 1987, </a:t>
            </a:r>
            <a:r>
              <a:rPr lang="en-US" altLang="en-US" dirty="0">
                <a:ea typeface="ＭＳ Ｐゴシック" panose="020B0600070205080204" pitchFamily="34" charset="-128"/>
                <a:hlinkClick r:id="rId3" action="ppaction://hlinkfile"/>
              </a:rPr>
              <a:t>RFC 1009</a:t>
            </a:r>
            <a:r>
              <a:rPr lang="en-US" altLang="en-US" dirty="0">
                <a:ea typeface="ＭＳ Ｐゴシック" panose="020B0600070205080204" pitchFamily="34" charset="-128"/>
              </a:rPr>
              <a:t> specified how a </a:t>
            </a:r>
            <a:r>
              <a:rPr lang="en-US" altLang="en-US" dirty="0" err="1">
                <a:ea typeface="ＭＳ Ｐゴシック" panose="020B0600070205080204" pitchFamily="34" charset="-128"/>
              </a:rPr>
              <a:t>subnetted</a:t>
            </a:r>
            <a:r>
              <a:rPr lang="en-US" altLang="en-US" dirty="0">
                <a:ea typeface="ＭＳ Ｐゴシック" panose="020B0600070205080204" pitchFamily="34" charset="-128"/>
              </a:rPr>
              <a:t> network could use more than one subnet mask.</a:t>
            </a:r>
          </a:p>
          <a:p>
            <a:pPr algn="l" rtl="0" eaLnBrk="1" hangingPunct="1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l" rtl="0" eaLnBrk="1" hangingPunct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VLSM = Subnetting a Subnet</a:t>
            </a:r>
          </a:p>
          <a:p>
            <a:pPr algn="l" rtl="0" eaLnBrk="1" hangingPunct="1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algn="l" rtl="0" eaLnBrk="1" hangingPunct="1">
              <a:defRPr/>
            </a:pPr>
            <a:r>
              <a:rPr lang="ja-JP" altLang="en-US"/>
              <a:t>“</a:t>
            </a:r>
            <a:r>
              <a:rPr lang="en-US" altLang="ja-JP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you know how to subnet, you can do VLSM!</a:t>
            </a:r>
            <a:r>
              <a:rPr lang="ja-JP" altLang="en-US"/>
              <a:t>”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3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86BA114-9090-8142-9435-6EA2BCE6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Same Size Subnets = Wasted Addresses</a:t>
            </a:r>
          </a:p>
        </p:txBody>
      </p:sp>
      <p:sp>
        <p:nvSpPr>
          <p:cNvPr id="1682435" name="Rectangle 3">
            <a:extLst>
              <a:ext uri="{FF2B5EF4-FFF2-40B4-BE49-F238E27FC236}">
                <a16:creationId xmlns:a16="http://schemas.microsoft.com/office/drawing/2014/main" id="{B356CF93-DDF1-D148-8614-9005DC2CC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562600"/>
          </a:xfrm>
        </p:spPr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CA" altLang="en-US" sz="2400">
                <a:ea typeface="ＭＳ Ｐゴシック" panose="020B0600070205080204" pitchFamily="34" charset="-128"/>
              </a:rPr>
              <a:t>To meet the host requirement of the largest LAN we could borrow 3 bits (/27) to create 8 subnets of 30 hosts each. 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CA" altLang="en-US" sz="2400"/>
              <a:t>But it also wastes addresses on the point-to-point links and limits future growth by reducing the total number of subnets available. 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endParaRPr lang="en-CA" altLang="en-US" sz="2400"/>
          </a:p>
          <a:p>
            <a:pPr marL="457200" lvl="1" indent="0" algn="l">
              <a:buFont typeface="Arial" panose="020B0604020202020204" pitchFamily="34" charset="0"/>
              <a:buNone/>
            </a:pPr>
            <a:endParaRPr lang="en-CA" altLang="en-US" sz="2400"/>
          </a:p>
          <a:p>
            <a:pPr marL="0" indent="0" algn="l">
              <a:buFont typeface="Arial" panose="020B0604020202020204" pitchFamily="34" charset="0"/>
              <a:buNone/>
            </a:pPr>
            <a:endParaRPr lang="en-CA" altLang="en-US" sz="2400">
              <a:ea typeface="ＭＳ Ｐゴシック" panose="020B0600070205080204" pitchFamily="34" charset="-128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CA" altLang="en-US" sz="2400">
              <a:ea typeface="ＭＳ Ｐゴシック" panose="020B0600070205080204" pitchFamily="34" charset="-128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CA" altLang="en-US" sz="2400">
              <a:ea typeface="ＭＳ Ｐゴシック" panose="020B0600070205080204" pitchFamily="34" charset="-128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CA" altLang="en-US" sz="2400">
              <a:ea typeface="ＭＳ Ｐゴシック" panose="020B0600070205080204" pitchFamily="34" charset="-128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CA" altLang="en-US" sz="2400">
              <a:ea typeface="ＭＳ Ｐゴシック" panose="020B0600070205080204" pitchFamily="34" charset="-128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CA" altLang="en-US" sz="2400">
                <a:ea typeface="ＭＳ Ｐゴシック" panose="020B0600070205080204" pitchFamily="34" charset="-128"/>
              </a:rPr>
              <a:t>Solution: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CA" altLang="en-US" sz="2400"/>
              <a:t>“Subnet a subnet” using </a:t>
            </a:r>
            <a:r>
              <a:rPr lang="en-CA" altLang="en-US" sz="2400" b="1" u="sng"/>
              <a:t>Variable Length Subnet Mask (VLSM)</a:t>
            </a:r>
            <a:r>
              <a:rPr lang="en-CA" altLang="en-US" sz="2400"/>
              <a:t>.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endParaRPr lang="en-CA" altLang="en-US" sz="2400"/>
          </a:p>
          <a:p>
            <a:pPr marL="0" indent="0" algn="l">
              <a:buFont typeface="Arial" panose="020B0604020202020204" pitchFamily="34" charset="0"/>
              <a:buNone/>
            </a:pPr>
            <a:endParaRPr lang="en-CA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36867" name="Picture 1">
            <a:extLst>
              <a:ext uri="{FF2B5EF4-FFF2-40B4-BE49-F238E27FC236}">
                <a16:creationId xmlns:a16="http://schemas.microsoft.com/office/drawing/2014/main" id="{D761AE9F-FE01-5540-B353-4A0422B0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897313"/>
            <a:ext cx="7858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Group 25">
            <a:extLst>
              <a:ext uri="{FF2B5EF4-FFF2-40B4-BE49-F238E27FC236}">
                <a16:creationId xmlns:a16="http://schemas.microsoft.com/office/drawing/2014/main" id="{D2542729-1C53-724A-A245-F1CE77F2B5FA}"/>
              </a:ext>
            </a:extLst>
          </p:cNvPr>
          <p:cNvGrpSpPr>
            <a:grpSpLocks/>
          </p:cNvGrpSpPr>
          <p:nvPr/>
        </p:nvGrpSpPr>
        <p:grpSpPr bwMode="auto">
          <a:xfrm>
            <a:off x="1876425" y="4905375"/>
            <a:ext cx="1260475" cy="133350"/>
            <a:chOff x="1876078" y="5103279"/>
            <a:chExt cx="1260822" cy="133915"/>
          </a:xfrm>
        </p:grpSpPr>
        <p:cxnSp>
          <p:nvCxnSpPr>
            <p:cNvPr id="36876" name="Straight Arrow Connector 26">
              <a:extLst>
                <a:ext uri="{FF2B5EF4-FFF2-40B4-BE49-F238E27FC236}">
                  <a16:creationId xmlns:a16="http://schemas.microsoft.com/office/drawing/2014/main" id="{CE654C87-5A76-CF41-9997-1070A125CB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6078" y="5162588"/>
              <a:ext cx="126082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7" name="TextBox 27">
              <a:extLst>
                <a:ext uri="{FF2B5EF4-FFF2-40B4-BE49-F238E27FC236}">
                  <a16:creationId xmlns:a16="http://schemas.microsoft.com/office/drawing/2014/main" id="{EEAE9210-6569-6D48-82A5-B10BAF6A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686" y="5103279"/>
              <a:ext cx="900083" cy="133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800">
                  <a:latin typeface="Arial" panose="020B0604020202020204" pitchFamily="34" charset="0"/>
                  <a:ea typeface="ＭＳ Ｐゴシック" panose="020B0600070205080204" pitchFamily="34" charset="-128"/>
                </a:rPr>
                <a:t>Point-to-point link</a:t>
              </a:r>
            </a:p>
          </p:txBody>
        </p:sp>
      </p:grpSp>
      <p:grpSp>
        <p:nvGrpSpPr>
          <p:cNvPr id="36869" name="Group 28">
            <a:extLst>
              <a:ext uri="{FF2B5EF4-FFF2-40B4-BE49-F238E27FC236}">
                <a16:creationId xmlns:a16="http://schemas.microsoft.com/office/drawing/2014/main" id="{32C8198E-FF30-7649-8F23-B618DD59D605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4921250"/>
            <a:ext cx="1260475" cy="133350"/>
            <a:chOff x="1876078" y="5103279"/>
            <a:chExt cx="1260822" cy="133915"/>
          </a:xfrm>
        </p:grpSpPr>
        <p:cxnSp>
          <p:nvCxnSpPr>
            <p:cNvPr id="36874" name="Straight Arrow Connector 29">
              <a:extLst>
                <a:ext uri="{FF2B5EF4-FFF2-40B4-BE49-F238E27FC236}">
                  <a16:creationId xmlns:a16="http://schemas.microsoft.com/office/drawing/2014/main" id="{3D486327-6126-F544-B4D4-E2D9E77927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6078" y="5162588"/>
              <a:ext cx="126082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5" name="TextBox 30">
              <a:extLst>
                <a:ext uri="{FF2B5EF4-FFF2-40B4-BE49-F238E27FC236}">
                  <a16:creationId xmlns:a16="http://schemas.microsoft.com/office/drawing/2014/main" id="{C54469FD-9ED9-1544-AF6A-7F443A98F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686" y="5103279"/>
              <a:ext cx="900083" cy="133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800">
                  <a:latin typeface="Arial" panose="020B0604020202020204" pitchFamily="34" charset="0"/>
                  <a:ea typeface="ＭＳ Ｐゴシック" panose="020B0600070205080204" pitchFamily="34" charset="-128"/>
                </a:rPr>
                <a:t>Point-to-point link</a:t>
              </a:r>
            </a:p>
          </p:txBody>
        </p:sp>
      </p:grpSp>
      <p:grpSp>
        <p:nvGrpSpPr>
          <p:cNvPr id="36870" name="Group 31">
            <a:extLst>
              <a:ext uri="{FF2B5EF4-FFF2-40B4-BE49-F238E27FC236}">
                <a16:creationId xmlns:a16="http://schemas.microsoft.com/office/drawing/2014/main" id="{56FB2F19-88D8-774B-8321-FDE9FC1CF811}"/>
              </a:ext>
            </a:extLst>
          </p:cNvPr>
          <p:cNvGrpSpPr>
            <a:grpSpLocks/>
          </p:cNvGrpSpPr>
          <p:nvPr/>
        </p:nvGrpSpPr>
        <p:grpSpPr bwMode="auto">
          <a:xfrm>
            <a:off x="6008688" y="4913313"/>
            <a:ext cx="1260475" cy="134937"/>
            <a:chOff x="1876078" y="5103279"/>
            <a:chExt cx="1260822" cy="133915"/>
          </a:xfrm>
        </p:grpSpPr>
        <p:cxnSp>
          <p:nvCxnSpPr>
            <p:cNvPr id="36872" name="Straight Arrow Connector 32">
              <a:extLst>
                <a:ext uri="{FF2B5EF4-FFF2-40B4-BE49-F238E27FC236}">
                  <a16:creationId xmlns:a16="http://schemas.microsoft.com/office/drawing/2014/main" id="{B5504F26-37D0-BF40-9BE0-29068E7B75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6078" y="5162588"/>
              <a:ext cx="126082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TextBox 33">
              <a:extLst>
                <a:ext uri="{FF2B5EF4-FFF2-40B4-BE49-F238E27FC236}">
                  <a16:creationId xmlns:a16="http://schemas.microsoft.com/office/drawing/2014/main" id="{7C10FAA9-3BF2-5540-9C1C-142735631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686" y="5103279"/>
              <a:ext cx="900083" cy="133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800">
                  <a:latin typeface="Arial" panose="020B0604020202020204" pitchFamily="34" charset="0"/>
                  <a:ea typeface="ＭＳ Ｐゴシック" panose="020B0600070205080204" pitchFamily="34" charset="-128"/>
                </a:rPr>
                <a:t>Point-to-point link</a:t>
              </a:r>
            </a:p>
          </p:txBody>
        </p:sp>
      </p:grpSp>
      <p:pic>
        <p:nvPicPr>
          <p:cNvPr id="311298" name="Picture 2">
            <a:extLst>
              <a:ext uri="{FF2B5EF4-FFF2-40B4-BE49-F238E27FC236}">
                <a16:creationId xmlns:a16="http://schemas.microsoft.com/office/drawing/2014/main" id="{8B531BE5-9862-2440-9BB6-029B8A6C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2987675"/>
            <a:ext cx="429895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8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8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35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1843A2-9B59-FF49-B6D4-DF1729C7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870075"/>
            <a:ext cx="53498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2">
            <a:extLst>
              <a:ext uri="{FF2B5EF4-FFF2-40B4-BE49-F238E27FC236}">
                <a16:creationId xmlns:a16="http://schemas.microsoft.com/office/drawing/2014/main" id="{5B22B644-C7B3-9644-9903-2EFD6F8C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850"/>
          </a:xfrm>
        </p:spPr>
        <p:txBody>
          <a:bodyPr/>
          <a:lstStyle/>
          <a:p>
            <a:r>
              <a:rPr lang="en-CA" altLang="en-US">
                <a:ea typeface="ＭＳ Ｐゴシック" panose="020B0600070205080204" pitchFamily="34" charset="-128"/>
              </a:rPr>
              <a:t>VLSM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0ED89-66F4-2046-8F49-38F85FB5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1100"/>
            <a:ext cx="8270875" cy="5715000"/>
          </a:xfrm>
        </p:spPr>
        <p:txBody>
          <a:bodyPr/>
          <a:lstStyle/>
          <a:p>
            <a:pPr algn="l" rtl="0">
              <a:buFont typeface="Wingdings" charset="0"/>
              <a:buChar char="l"/>
              <a:defRPr/>
            </a:pPr>
            <a:r>
              <a:rPr lang="en-CA" sz="2400" dirty="0"/>
              <a:t>The four LANs in our previous example can be accommodated using a /27 subnet mask.</a:t>
            </a:r>
          </a:p>
          <a:p>
            <a:pPr algn="l">
              <a:buFont typeface="Wingdings" charset="0"/>
              <a:buChar char="l"/>
              <a:defRPr/>
            </a:pPr>
            <a:endParaRPr lang="en-CA" sz="2400" dirty="0"/>
          </a:p>
          <a:p>
            <a:pPr marL="0" indent="0" algn="l">
              <a:buFont typeface="Wingdings" charset="0"/>
              <a:buNone/>
              <a:defRPr/>
            </a:pPr>
            <a:endParaRPr lang="en-CA" sz="2400" dirty="0"/>
          </a:p>
          <a:p>
            <a:pPr marL="0" indent="0" algn="l">
              <a:buFont typeface="Arial" panose="020B0604020202020204" pitchFamily="34" charset="0"/>
              <a:buNone/>
              <a:defRPr/>
            </a:pPr>
            <a:endParaRPr lang="en-CA" sz="2400" dirty="0"/>
          </a:p>
          <a:p>
            <a:pPr algn="l" rtl="0">
              <a:buFont typeface="Wingdings" charset="0"/>
              <a:buChar char="l"/>
              <a:defRPr/>
            </a:pPr>
            <a:r>
              <a:rPr lang="en-CA" sz="2400" dirty="0"/>
              <a:t>This would create subnets with increments of 32, therefore:</a:t>
            </a:r>
          </a:p>
          <a:p>
            <a:pPr lvl="1" algn="l" rtl="0">
              <a:buFont typeface="Wingdings" charset="0"/>
              <a:buChar char=""/>
              <a:defRPr/>
            </a:pPr>
            <a:r>
              <a:rPr lang="en-CA" sz="2400" dirty="0"/>
              <a:t>Building A: 192.168.20.</a:t>
            </a:r>
            <a:r>
              <a:rPr lang="en-CA" sz="2400" b="1" dirty="0">
                <a:solidFill>
                  <a:srgbClr val="0000FF"/>
                </a:solidFill>
              </a:rPr>
              <a:t>0</a:t>
            </a:r>
            <a:r>
              <a:rPr lang="en-CA" sz="2400" dirty="0"/>
              <a:t> /27</a:t>
            </a:r>
          </a:p>
          <a:p>
            <a:pPr lvl="1" algn="l" rtl="0">
              <a:buFont typeface="Wingdings" charset="0"/>
              <a:buChar char=""/>
              <a:defRPr/>
            </a:pPr>
            <a:r>
              <a:rPr lang="en-CA" sz="2400" dirty="0"/>
              <a:t>Building B: 192.168.20.</a:t>
            </a:r>
            <a:r>
              <a:rPr lang="en-CA" sz="2400" b="1" dirty="0">
                <a:solidFill>
                  <a:srgbClr val="0000FF"/>
                </a:solidFill>
              </a:rPr>
              <a:t>32</a:t>
            </a:r>
            <a:r>
              <a:rPr lang="en-CA" sz="2400" dirty="0"/>
              <a:t> /27</a:t>
            </a:r>
          </a:p>
          <a:p>
            <a:pPr lvl="1" algn="l" rtl="0">
              <a:buFont typeface="Wingdings" charset="0"/>
              <a:buChar char=""/>
              <a:defRPr/>
            </a:pPr>
            <a:r>
              <a:rPr lang="en-CA" sz="2400" dirty="0"/>
              <a:t>Building C: 192.168.20.</a:t>
            </a:r>
            <a:r>
              <a:rPr lang="en-CA" sz="2400" b="1" dirty="0">
                <a:solidFill>
                  <a:srgbClr val="0000FF"/>
                </a:solidFill>
              </a:rPr>
              <a:t>64</a:t>
            </a:r>
            <a:r>
              <a:rPr lang="en-CA" sz="2400" dirty="0"/>
              <a:t> /27</a:t>
            </a:r>
          </a:p>
          <a:p>
            <a:pPr lvl="1" algn="l" rtl="0">
              <a:buFont typeface="Wingdings" charset="0"/>
              <a:buChar char=""/>
              <a:defRPr/>
            </a:pPr>
            <a:r>
              <a:rPr lang="en-CA" sz="2400" dirty="0"/>
              <a:t>Building D: 192.168.20.</a:t>
            </a:r>
            <a:r>
              <a:rPr lang="en-CA" sz="2400" b="1" dirty="0">
                <a:solidFill>
                  <a:srgbClr val="0000FF"/>
                </a:solidFill>
              </a:rPr>
              <a:t>96</a:t>
            </a:r>
            <a:r>
              <a:rPr lang="en-CA" sz="2400" dirty="0"/>
              <a:t> /27</a:t>
            </a:r>
          </a:p>
          <a:p>
            <a:pPr lvl="1" algn="l">
              <a:buFont typeface="Wingdings" charset="0"/>
              <a:buChar char=""/>
              <a:defRPr/>
            </a:pPr>
            <a:endParaRPr lang="en-CA" sz="2400" dirty="0"/>
          </a:p>
          <a:p>
            <a:pPr algn="l" rtl="0">
              <a:buFont typeface="Wingdings" charset="0"/>
              <a:buChar char="l"/>
              <a:defRPr/>
            </a:pPr>
            <a:r>
              <a:rPr lang="en-CA" sz="2400" dirty="0"/>
              <a:t>This leaves four /27 subnets.</a:t>
            </a:r>
          </a:p>
          <a:p>
            <a:pPr lvl="1" algn="l">
              <a:buFont typeface="Wingdings" charset="0"/>
              <a:buChar char=""/>
              <a:defRPr/>
            </a:pPr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A4122-E86B-3B4E-B875-F53BD36C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990975"/>
            <a:ext cx="23368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D95E8E-FA28-E941-AE09-4F88477A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838575"/>
            <a:ext cx="110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 u="sng">
                <a:latin typeface="Arial" panose="020B0604020202020204" pitchFamily="34" charset="0"/>
                <a:ea typeface="ＭＳ Ｐゴシック" panose="020B0600070205080204" pitchFamily="34" charset="-128"/>
              </a:rPr>
              <a:t>Building A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192.168.20.</a:t>
            </a:r>
            <a:r>
              <a:rPr lang="en-CA" altLang="en-US" sz="1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/27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29B8F-5684-8B4F-A20A-D6563E5B7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4467225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 u="sng">
                <a:latin typeface="Arial" panose="020B0604020202020204" pitchFamily="34" charset="0"/>
                <a:ea typeface="ＭＳ Ｐゴシック" panose="020B0600070205080204" pitchFamily="34" charset="-128"/>
              </a:rPr>
              <a:t>Building B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192.168.20.</a:t>
            </a:r>
            <a:r>
              <a:rPr lang="en-CA" altLang="en-US" sz="1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32</a:t>
            </a: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/27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33091-8DD8-F84C-84DC-C3DCDEFF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5495925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 u="sng">
                <a:latin typeface="Arial" panose="020B0604020202020204" pitchFamily="34" charset="0"/>
                <a:ea typeface="ＭＳ Ｐゴシック" panose="020B0600070205080204" pitchFamily="34" charset="-128"/>
              </a:rPr>
              <a:t>Building C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192.168.20.</a:t>
            </a:r>
            <a:r>
              <a:rPr lang="en-CA" altLang="en-US" sz="1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64</a:t>
            </a: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/27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FDE39-7676-8041-8FA9-BEE51794A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6184900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 u="sng">
                <a:latin typeface="Arial" panose="020B0604020202020204" pitchFamily="34" charset="0"/>
                <a:ea typeface="ＭＳ Ｐゴシック" panose="020B0600070205080204" pitchFamily="34" charset="-128"/>
              </a:rPr>
              <a:t>Building D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192.168.20.</a:t>
            </a:r>
            <a:r>
              <a:rPr lang="en-CA" altLang="en-US" sz="1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96</a:t>
            </a: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/27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21E18-3E4E-A14B-B64B-B0BED083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114800"/>
            <a:ext cx="506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.0 - .31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A4009-00F3-5142-A655-784807AA8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4560888"/>
            <a:ext cx="565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.32 - .63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7A14F-0759-5B4E-B47D-2C28ADEB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5403850"/>
            <a:ext cx="536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.64 - 95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A57E2-7FF6-0142-B4D7-70BE3D9FA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5945188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.96 - .127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1B1E8-8FEC-2D4D-892B-6F00F202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0" y="5943600"/>
            <a:ext cx="6508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.128 - 159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B762E-6C73-E94A-B026-CD2C581E5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467350"/>
            <a:ext cx="652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.160 - 191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C74D92-F186-2941-B31D-8B24776FE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4926013"/>
            <a:ext cx="650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.192 - 223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D3D29-405C-3E45-9992-7DE1763E1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4106863"/>
            <a:ext cx="650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.224 - 255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56486977-7B9B-6348-926B-A86DC387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986213"/>
            <a:ext cx="232727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1">
            <a:extLst>
              <a:ext uri="{FF2B5EF4-FFF2-40B4-BE49-F238E27FC236}">
                <a16:creationId xmlns:a16="http://schemas.microsoft.com/office/drawing/2014/main" id="{2498B603-52D3-5149-93C0-15253726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528763"/>
            <a:ext cx="53498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2">
            <a:extLst>
              <a:ext uri="{FF2B5EF4-FFF2-40B4-BE49-F238E27FC236}">
                <a16:creationId xmlns:a16="http://schemas.microsoft.com/office/drawing/2014/main" id="{F188D013-1B7D-6B4C-A078-7956A86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75" y="107950"/>
            <a:ext cx="8229600" cy="623888"/>
          </a:xfrm>
        </p:spPr>
        <p:txBody>
          <a:bodyPr/>
          <a:lstStyle/>
          <a:p>
            <a:r>
              <a:rPr lang="en-CA" altLang="en-US">
                <a:ea typeface="ＭＳ Ｐゴシック" panose="020B0600070205080204" pitchFamily="34" charset="-128"/>
              </a:rPr>
              <a:t>VLSM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8C9CF-4AB8-FC45-8C0E-ECF0EF03D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822325"/>
            <a:ext cx="8229600" cy="5791200"/>
          </a:xfrm>
        </p:spPr>
        <p:txBody>
          <a:bodyPr/>
          <a:lstStyle/>
          <a:p>
            <a:pPr algn="l" rtl="0">
              <a:defRPr/>
            </a:pPr>
            <a:r>
              <a:rPr lang="en-CA" altLang="en-US" sz="2400" dirty="0">
                <a:ea typeface="ＭＳ Ｐゴシック" panose="020B0600070205080204" pitchFamily="34" charset="-128"/>
              </a:rPr>
              <a:t>The WAN interfaces of the routers are assigned the IP addresses and mask for the /30 subnets (2 hosts).</a:t>
            </a:r>
          </a:p>
          <a:p>
            <a:pPr algn="l" rtl="0">
              <a:defRPr/>
            </a:pPr>
            <a:endParaRPr lang="en-CA" altLang="en-US" sz="2400" dirty="0">
              <a:ea typeface="ＭＳ Ｐゴシック" panose="020B0600070205080204" pitchFamily="34" charset="-128"/>
            </a:endParaRPr>
          </a:p>
          <a:p>
            <a:pPr algn="l" rtl="0">
              <a:defRPr/>
            </a:pPr>
            <a:endParaRPr lang="en-CA" altLang="en-US" sz="2400" dirty="0">
              <a:ea typeface="ＭＳ Ｐゴシック" panose="020B0600070205080204" pitchFamily="34" charset="-128"/>
            </a:endParaRP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en-CA" altLang="en-US" sz="2400" dirty="0">
              <a:ea typeface="ＭＳ Ｐゴシック" panose="020B0600070205080204" pitchFamily="34" charset="-128"/>
            </a:endParaRPr>
          </a:p>
          <a:p>
            <a:pPr algn="l" rtl="0">
              <a:defRPr/>
            </a:pPr>
            <a:r>
              <a:rPr lang="en-CA" altLang="en-US" sz="2400" dirty="0">
                <a:ea typeface="ＭＳ Ｐゴシック" panose="020B0600070205080204" pitchFamily="34" charset="-128"/>
              </a:rPr>
              <a:t>In this example, the last subnet is </a:t>
            </a:r>
            <a:r>
              <a:rPr lang="en-CA" altLang="en-US" sz="2400" dirty="0" err="1">
                <a:ea typeface="ＭＳ Ｐゴシック" panose="020B0600070205080204" pitchFamily="34" charset="-128"/>
              </a:rPr>
              <a:t>subnetted</a:t>
            </a:r>
            <a:r>
              <a:rPr lang="en-CA" altLang="en-US" sz="2400" dirty="0">
                <a:ea typeface="ＭＳ Ｐゴシック" panose="020B0600070205080204" pitchFamily="34" charset="-128"/>
              </a:rPr>
              <a:t> into /30 subnets to accommodate WAN interfaces:</a:t>
            </a:r>
          </a:p>
          <a:p>
            <a:pPr lvl="1" algn="l" rtl="0">
              <a:defRPr/>
            </a:pPr>
            <a:r>
              <a:rPr lang="en-CA" altLang="en-US" sz="2400" dirty="0"/>
              <a:t>R1 to R2: 192.168.20.</a:t>
            </a:r>
            <a:r>
              <a:rPr lang="en-CA" altLang="en-US" sz="2400" b="1" dirty="0">
                <a:solidFill>
                  <a:srgbClr val="0000FF"/>
                </a:solidFill>
              </a:rPr>
              <a:t>224</a:t>
            </a:r>
            <a:r>
              <a:rPr lang="en-CA" altLang="en-US" sz="2400" dirty="0"/>
              <a:t> /30</a:t>
            </a:r>
          </a:p>
          <a:p>
            <a:pPr lvl="1" algn="l" rtl="0">
              <a:defRPr/>
            </a:pPr>
            <a:r>
              <a:rPr lang="en-CA" altLang="en-US" sz="2400" dirty="0"/>
              <a:t>R2 to R3: 192.168.20.</a:t>
            </a:r>
            <a:r>
              <a:rPr lang="en-CA" altLang="en-US" sz="2400" b="1" dirty="0">
                <a:solidFill>
                  <a:srgbClr val="0000FF"/>
                </a:solidFill>
              </a:rPr>
              <a:t>228</a:t>
            </a:r>
            <a:r>
              <a:rPr lang="en-CA" altLang="en-US" sz="2400" dirty="0"/>
              <a:t> /30</a:t>
            </a:r>
          </a:p>
          <a:p>
            <a:pPr lvl="1" algn="l" rtl="0">
              <a:defRPr/>
            </a:pPr>
            <a:r>
              <a:rPr lang="en-CA" altLang="en-US" sz="2400" dirty="0"/>
              <a:t>R3 to R4: 192.168.20.</a:t>
            </a:r>
            <a:r>
              <a:rPr lang="en-CA" altLang="en-US" sz="2400" b="1" dirty="0">
                <a:solidFill>
                  <a:srgbClr val="0000FF"/>
                </a:solidFill>
              </a:rPr>
              <a:t>232</a:t>
            </a:r>
            <a:r>
              <a:rPr lang="en-CA" altLang="en-US" sz="2400" dirty="0"/>
              <a:t> /30</a:t>
            </a:r>
          </a:p>
          <a:p>
            <a:pPr algn="l" rtl="0">
              <a:defRPr/>
            </a:pPr>
            <a:endParaRPr lang="en-CA" altLang="en-US" sz="2400" dirty="0">
              <a:ea typeface="ＭＳ Ｐゴシック" panose="020B0600070205080204" pitchFamily="34" charset="-128"/>
            </a:endParaRPr>
          </a:p>
          <a:p>
            <a:pPr algn="l" rtl="0">
              <a:defRPr/>
            </a:pPr>
            <a:r>
              <a:rPr lang="en-CA" altLang="en-US" sz="2400" dirty="0">
                <a:ea typeface="ＭＳ Ｐゴシック" panose="020B0600070205080204" pitchFamily="34" charset="-128"/>
              </a:rPr>
              <a:t>This leaves 3 /27 and five /30 subnets.</a:t>
            </a:r>
          </a:p>
          <a:p>
            <a:pPr lvl="1" algn="l" rtl="0">
              <a:defRPr/>
            </a:pPr>
            <a:endParaRPr lang="en-CA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9B2AE-8333-7543-8DE4-4C03F7CF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3838575"/>
            <a:ext cx="110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 u="sng">
                <a:latin typeface="Arial" panose="020B0604020202020204" pitchFamily="34" charset="0"/>
                <a:ea typeface="ＭＳ Ｐゴシック" panose="020B0600070205080204" pitchFamily="34" charset="-128"/>
              </a:rPr>
              <a:t>Building A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192.168.20.</a:t>
            </a:r>
            <a:r>
              <a:rPr lang="en-CA" altLang="en-US" sz="1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0</a:t>
            </a: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/27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905D7-B3CF-0844-8F53-3FCFBF8DA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4467225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 u="sng">
                <a:latin typeface="Arial" panose="020B0604020202020204" pitchFamily="34" charset="0"/>
                <a:ea typeface="ＭＳ Ｐゴシック" panose="020B0600070205080204" pitchFamily="34" charset="-128"/>
              </a:rPr>
              <a:t>Building B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192.168.20.</a:t>
            </a:r>
            <a:r>
              <a:rPr lang="en-CA" altLang="en-US" sz="1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32</a:t>
            </a: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/27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04CC6-EB1A-B140-8EDD-5E09AF3BA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0" y="5495925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 u="sng">
                <a:latin typeface="Arial" panose="020B0604020202020204" pitchFamily="34" charset="0"/>
                <a:ea typeface="ＭＳ Ｐゴシック" panose="020B0600070205080204" pitchFamily="34" charset="-128"/>
              </a:rPr>
              <a:t>Building C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192.168.20.</a:t>
            </a:r>
            <a:r>
              <a:rPr lang="en-CA" altLang="en-US" sz="1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64</a:t>
            </a: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/27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269CD-7E51-A740-AFF1-AE7BF7796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6184900"/>
            <a:ext cx="117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 u="sng">
                <a:latin typeface="Arial" panose="020B0604020202020204" pitchFamily="34" charset="0"/>
                <a:ea typeface="ＭＳ Ｐゴシック" panose="020B0600070205080204" pitchFamily="34" charset="-128"/>
              </a:rPr>
              <a:t>Building D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192.168.20.</a:t>
            </a:r>
            <a:r>
              <a:rPr lang="en-CA" altLang="en-US" sz="10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96</a:t>
            </a:r>
            <a:r>
              <a:rPr lang="en-CA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/27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D7D3F03-3A15-7F4D-8739-C7F1EF131A4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6913" y="4314825"/>
            <a:ext cx="1027112" cy="152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27C81BF2-16BA-0346-A1C8-42F25F8A5FE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6913" y="4391025"/>
            <a:ext cx="1236662" cy="476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B818335-B853-BA40-B388-78BC265CDF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6913" y="4467225"/>
            <a:ext cx="1398587" cy="7810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8" name="Slide Number Placeholder 1">
            <a:extLst>
              <a:ext uri="{FF2B5EF4-FFF2-40B4-BE49-F238E27FC236}">
                <a16:creationId xmlns:a16="http://schemas.microsoft.com/office/drawing/2014/main" id="{1BEAFA24-6A19-B944-B690-E3EDAA8B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fld id="{76BD21DC-8539-6546-A1C0-E5FF34C3408E}" type="slidenum">
              <a:rPr lang="en-US" altLang="en-US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rtl="0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4BCADB43-8070-BF4B-BE51-6EB504DE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   Basic VLSM</a:t>
            </a:r>
          </a:p>
        </p:txBody>
      </p:sp>
      <p:sp>
        <p:nvSpPr>
          <p:cNvPr id="40962" name="Rectangle 6">
            <a:extLst>
              <a:ext uri="{FF2B5EF4-FFF2-40B4-BE49-F238E27FC236}">
                <a16:creationId xmlns:a16="http://schemas.microsoft.com/office/drawing/2014/main" id="{AC240B6E-8FEE-B548-AE48-408E9BE4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/>
          </a:p>
          <a:p>
            <a:pPr marL="0" indent="0" eaLnBrk="1" hangingPunct="1">
              <a:lnSpc>
                <a:spcPct val="75000"/>
              </a:lnSpc>
            </a:pPr>
            <a:endParaRPr lang="en-US" altLang="ja-JP">
              <a:cs typeface="Arial" panose="020B0604020202020204" pitchFamily="34" charset="0"/>
            </a:endParaRP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E26E4487-3C62-3C41-8AB1-4E872B42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1" t="28967" r="13435" b="19246"/>
          <a:stretch>
            <a:fillRect/>
          </a:stretch>
        </p:blipFill>
        <p:spPr bwMode="auto">
          <a:xfrm>
            <a:off x="1028700" y="1509713"/>
            <a:ext cx="7119938" cy="48625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D9673AF5-EF64-4847-8DD0-6340E6CB9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612B318F-C4F6-BC47-90CA-84CFAC603314}" type="slidenum">
              <a:rPr lang="ar-SA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F61C3AF-52A9-CD4A-95A6-276E513C3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/>
            <a:br>
              <a:rPr lang="en-US" altLang="en-US" sz="1800">
                <a:cs typeface="Arial" panose="020B0604020202020204" pitchFamily="34" charset="0"/>
              </a:rPr>
            </a:br>
            <a:r>
              <a:rPr lang="en-US" altLang="en-US" sz="1800">
                <a:cs typeface="Arial" panose="020B0604020202020204" pitchFamily="34" charset="0"/>
              </a:rPr>
              <a:t>    </a:t>
            </a:r>
            <a:r>
              <a:rPr lang="en-US" altLang="en-US" sz="2800">
                <a:cs typeface="Arial" panose="020B0604020202020204" pitchFamily="34" charset="0"/>
              </a:rPr>
              <a:t>VLSM in Practice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5A283D1B-5C93-4E40-9CC8-C04DBF97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2" t="24207" r="24702" b="39285"/>
          <a:stretch>
            <a:fillRect/>
          </a:stretch>
        </p:blipFill>
        <p:spPr bwMode="auto">
          <a:xfrm>
            <a:off x="1130300" y="2886075"/>
            <a:ext cx="6804025" cy="3759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A432E25-21DD-9D40-B3E5-DDBD3C4D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475" y="1155700"/>
            <a:ext cx="3352800" cy="4884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defTabSz="814388" eaLnBrk="1" hangingPunct="1">
              <a:lnSpc>
                <a:spcPct val="7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altLang="ja-JP" sz="2400" b="0" kern="0" dirty="0">
              <a:latin typeface="+mn-lt"/>
              <a:cs typeface="Arial" charset="0"/>
            </a:endParaRPr>
          </a:p>
        </p:txBody>
      </p:sp>
      <p:sp>
        <p:nvSpPr>
          <p:cNvPr id="43012" name="Content Placeholder 5">
            <a:extLst>
              <a:ext uri="{FF2B5EF4-FFF2-40B4-BE49-F238E27FC236}">
                <a16:creationId xmlns:a16="http://schemas.microsoft.com/office/drawing/2014/main" id="{83A15F73-0DDD-2F49-8774-B3874489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311275"/>
            <a:ext cx="7940675" cy="4119563"/>
          </a:xfrm>
        </p:spPr>
        <p:txBody>
          <a:bodyPr/>
          <a:lstStyle/>
          <a:p>
            <a:pPr algn="l"/>
            <a:r>
              <a:rPr lang="en-US" altLang="en-US" sz="2000"/>
              <a:t>Using VLSM subnets, the LAN and WAN segments in example below can be addressed with minimum waste.</a:t>
            </a:r>
          </a:p>
          <a:p>
            <a:pPr algn="l"/>
            <a:r>
              <a:rPr lang="en-US" altLang="en-US" sz="2000"/>
              <a:t>Each LANs will be assigned a subnet with /27 mask.</a:t>
            </a:r>
          </a:p>
          <a:p>
            <a:pPr algn="l"/>
            <a:r>
              <a:rPr lang="en-US" altLang="ja-JP" sz="2000"/>
              <a:t>Each WAN link will be assigned a subnet with /30 mask.</a:t>
            </a:r>
          </a:p>
          <a:p>
            <a:pPr algn="l"/>
            <a:endParaRPr lang="en-US" altLang="en-US" sz="2000"/>
          </a:p>
          <a:p>
            <a:pPr algn="l"/>
            <a:endParaRPr lang="en-US" altLang="en-US" sz="2000"/>
          </a:p>
          <a:p>
            <a:pPr algn="l"/>
            <a:endParaRPr lang="en-US" altLang="en-US" sz="2000"/>
          </a:p>
          <a:p>
            <a:pPr algn="l"/>
            <a:endParaRPr lang="en-US" altLang="en-US" sz="2000"/>
          </a:p>
          <a:p>
            <a:pPr algn="l"/>
            <a:endParaRPr lang="en-US" altLang="en-US"/>
          </a:p>
        </p:txBody>
      </p:sp>
      <p:sp>
        <p:nvSpPr>
          <p:cNvPr id="43013" name="Slide Number Placeholder 1">
            <a:extLst>
              <a:ext uri="{FF2B5EF4-FFF2-40B4-BE49-F238E27FC236}">
                <a16:creationId xmlns:a16="http://schemas.microsoft.com/office/drawing/2014/main" id="{0549DD6F-9E25-E04C-B3F3-FEF51B531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5C6CC11-7FE4-334A-BBF1-9E20AD437D0B}" type="slidenum">
              <a:rPr lang="ar-SA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6502D6A-3DB1-5F4B-B162-43EE0A33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0"/>
            <a:ext cx="8229600" cy="1143000"/>
          </a:xfrm>
        </p:spPr>
        <p:txBody>
          <a:bodyPr/>
          <a:lstStyle/>
          <a:p>
            <a:b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IPv4 and IPv6 Coexistence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905796A9-9778-D144-B2AC-291E07507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3" y="1655763"/>
            <a:ext cx="5481637" cy="4010025"/>
          </a:xfrm>
        </p:spPr>
        <p:txBody>
          <a:bodyPr/>
          <a:lstStyle/>
          <a:p>
            <a:pPr algn="l" rtl="0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Migration from IPv4 to IPv6 Techniques  </a:t>
            </a:r>
          </a:p>
        </p:txBody>
      </p:sp>
      <p:sp>
        <p:nvSpPr>
          <p:cNvPr id="45059" name="Slide Number Placeholder 1">
            <a:extLst>
              <a:ext uri="{FF2B5EF4-FFF2-40B4-BE49-F238E27FC236}">
                <a16:creationId xmlns:a16="http://schemas.microsoft.com/office/drawing/2014/main" id="{966EE1D5-3955-D040-87F8-72E7408C6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0CB337E-B1FB-5A44-AAE3-7C25062C3E20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45060" name="Picture 1" descr="Introduction to Networks - Mozilla Firefox">
            <a:extLst>
              <a:ext uri="{FF2B5EF4-FFF2-40B4-BE49-F238E27FC236}">
                <a16:creationId xmlns:a16="http://schemas.microsoft.com/office/drawing/2014/main" id="{5B3FA4B1-9205-6647-90FB-825525777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27275"/>
            <a:ext cx="24431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BAC2D8-26C8-C54D-B303-00886073A519}"/>
              </a:ext>
            </a:extLst>
          </p:cNvPr>
          <p:cNvSpPr/>
          <p:nvPr/>
        </p:nvSpPr>
        <p:spPr>
          <a:xfrm>
            <a:off x="6015038" y="4235450"/>
            <a:ext cx="2974975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Translation</a:t>
            </a:r>
            <a:r>
              <a:rPr lang="en-US" sz="2400" dirty="0"/>
              <a:t> - </a:t>
            </a:r>
            <a:r>
              <a:rPr lang="en-US" sz="2000" b="0" dirty="0"/>
              <a:t>Network Address Translation 64 (NAT64) allows IPv6-enabled devices to communicate with IPv4 devices.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C7FB8-D8ED-104B-9658-8A4E75A70BD1}"/>
              </a:ext>
            </a:extLst>
          </p:cNvPr>
          <p:cNvSpPr/>
          <p:nvPr/>
        </p:nvSpPr>
        <p:spPr>
          <a:xfrm>
            <a:off x="2774950" y="4246563"/>
            <a:ext cx="30368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Tunneling </a:t>
            </a:r>
            <a:r>
              <a:rPr lang="en-US" sz="2800" dirty="0">
                <a:latin typeface="+mn-lt"/>
              </a:rPr>
              <a:t>- </a:t>
            </a:r>
            <a:r>
              <a:rPr lang="en-US" sz="2000" b="0" dirty="0">
                <a:latin typeface="+mn-lt"/>
              </a:rPr>
              <a:t>The IPv6 packet is encapsulated inside an IPv4 packet</a:t>
            </a:r>
            <a:r>
              <a:rPr lang="en-US" sz="2400" b="0" dirty="0">
                <a:latin typeface="+mn-lt"/>
              </a:rPr>
              <a:t>.</a:t>
            </a:r>
          </a:p>
        </p:txBody>
      </p:sp>
      <p:pic>
        <p:nvPicPr>
          <p:cNvPr id="45063" name="Picture 6" descr="Introduction to Networks - Mozilla Firefox">
            <a:extLst>
              <a:ext uri="{FF2B5EF4-FFF2-40B4-BE49-F238E27FC236}">
                <a16:creationId xmlns:a16="http://schemas.microsoft.com/office/drawing/2014/main" id="{157D61A7-3B5A-D442-9960-945AFEA7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343150"/>
            <a:ext cx="2732088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FA16F1-C3A4-BB48-BE42-92EEEED9F842}"/>
              </a:ext>
            </a:extLst>
          </p:cNvPr>
          <p:cNvSpPr/>
          <p:nvPr/>
        </p:nvSpPr>
        <p:spPr>
          <a:xfrm>
            <a:off x="188913" y="4235450"/>
            <a:ext cx="263048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Dual stack -  </a:t>
            </a:r>
            <a:r>
              <a:rPr lang="en-US" sz="2000" b="0" dirty="0">
                <a:latin typeface="+mn-lt"/>
              </a:rPr>
              <a:t>Devices run both IPv4 and IPv6 protocol stacks simultaneously.</a:t>
            </a:r>
          </a:p>
        </p:txBody>
      </p:sp>
      <p:pic>
        <p:nvPicPr>
          <p:cNvPr id="45065" name="Picture 9" descr="Introduction to Networks - Mozilla Firefox">
            <a:extLst>
              <a:ext uri="{FF2B5EF4-FFF2-40B4-BE49-F238E27FC236}">
                <a16:creationId xmlns:a16="http://schemas.microsoft.com/office/drawing/2014/main" id="{DD7FEDBC-A73E-2147-84A3-4AB1944F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343150"/>
            <a:ext cx="28257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2">
            <a:extLst>
              <a:ext uri="{FF2B5EF4-FFF2-40B4-BE49-F238E27FC236}">
                <a16:creationId xmlns:a16="http://schemas.microsoft.com/office/drawing/2014/main" id="{94FFA171-933E-154C-93CE-F3E4E16B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0BCAA58-7487-AD49-8034-4AEC146B6D8B}" type="slidenum">
              <a:rPr lang="en-US" altLang="ar-AE" sz="1200" b="0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18</a:t>
            </a:fld>
            <a:endParaRPr lang="en-US" altLang="ar-AE" sz="1200" b="0">
              <a:latin typeface="Tahoma" panose="020B0604030504040204" pitchFamily="34" charset="0"/>
            </a:endParaRPr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52BDE2BC-7968-B749-97EA-85AAAB442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9088"/>
            <a:ext cx="571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IPv6 address</a:t>
            </a:r>
          </a:p>
        </p:txBody>
      </p:sp>
      <p:pic>
        <p:nvPicPr>
          <p:cNvPr id="47107" name="Picture 11">
            <a:extLst>
              <a:ext uri="{FF2B5EF4-FFF2-40B4-BE49-F238E27FC236}">
                <a16:creationId xmlns:a16="http://schemas.microsoft.com/office/drawing/2014/main" id="{D3F818BE-BC08-DC45-B7A3-2C7A9AAB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2250"/>
            <a:ext cx="79708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2">
            <a:extLst>
              <a:ext uri="{FF2B5EF4-FFF2-40B4-BE49-F238E27FC236}">
                <a16:creationId xmlns:a16="http://schemas.microsoft.com/office/drawing/2014/main" id="{12FFCFF1-1D81-2C48-B021-F0E3DCD2A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3">
            <a:extLst>
              <a:ext uri="{FF2B5EF4-FFF2-40B4-BE49-F238E27FC236}">
                <a16:creationId xmlns:a16="http://schemas.microsoft.com/office/drawing/2014/main" id="{536C9833-D09D-194B-B3C0-6B0DC8FCC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5">
            <a:extLst>
              <a:ext uri="{FF2B5EF4-FFF2-40B4-BE49-F238E27FC236}">
                <a16:creationId xmlns:a16="http://schemas.microsoft.com/office/drawing/2014/main" id="{BFAC2F6A-79CA-1442-819D-1FEAE33ED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A0FFC-C7AE-5C42-B84D-89ACB9A78CB9}"/>
              </a:ext>
            </a:extLst>
          </p:cNvPr>
          <p:cNvSpPr txBox="1"/>
          <p:nvPr/>
        </p:nvSpPr>
        <p:spPr>
          <a:xfrm>
            <a:off x="219075" y="1181100"/>
            <a:ext cx="82851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" pitchFamily="2" charset="0"/>
              </a:rPr>
              <a:t>128 bits in length and written as a string of hexadecimal values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" pitchFamily="2" charset="0"/>
              </a:rPr>
              <a:t>In IPv6, 4 bits represents a single hexadecimal digit, 32 hexadecimal value = IPv6 address</a:t>
            </a:r>
          </a:p>
          <a:p>
            <a:pPr algn="r" rtl="1">
              <a:defRPr/>
            </a:pPr>
            <a:endParaRPr lang="en-US" sz="1600" dirty="0"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BAC65-26AB-A541-B885-A045D02B16B8}"/>
              </a:ext>
            </a:extLst>
          </p:cNvPr>
          <p:cNvSpPr txBox="1"/>
          <p:nvPr/>
        </p:nvSpPr>
        <p:spPr>
          <a:xfrm>
            <a:off x="457200" y="5081588"/>
            <a:ext cx="61007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Times" pitchFamily="2" charset="0"/>
              </a:rPr>
              <a:t>Hextet</a:t>
            </a:r>
            <a:r>
              <a:rPr lang="en-US" sz="1600" dirty="0">
                <a:latin typeface="Times" pitchFamily="2" charset="0"/>
              </a:rPr>
              <a:t> used to refer to a segment of 16 bits or four hexadecimals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" pitchFamily="2" charset="0"/>
              </a:rPr>
              <a:t>Can be written in either lowercase or uppercase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D97A1E1C-9AB3-A44F-8CF2-D9605656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52400"/>
            <a:ext cx="8772525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en-US" sz="2800">
                <a:latin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</a:rPr>
              <a:t>IPv6 Address Representation (cont.)</a:t>
            </a:r>
          </a:p>
        </p:txBody>
      </p:sp>
      <p:sp>
        <p:nvSpPr>
          <p:cNvPr id="48130" name="Slide Number Placeholder 1">
            <a:extLst>
              <a:ext uri="{FF2B5EF4-FFF2-40B4-BE49-F238E27FC236}">
                <a16:creationId xmlns:a16="http://schemas.microsoft.com/office/drawing/2014/main" id="{9BF093AE-FFA7-CB4A-8626-6F9A79113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1F698DE-E236-FC4E-8CA9-8F10F32B2787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903CF087-620D-6341-B9B7-E8E2E85F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95400"/>
            <a:ext cx="8177212" cy="514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>
            <a:extLst>
              <a:ext uri="{FF2B5EF4-FFF2-40B4-BE49-F238E27FC236}">
                <a16:creationId xmlns:a16="http://schemas.microsoft.com/office/drawing/2014/main" id="{89F80CAB-383A-914C-8901-80D0984D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268B65A-A096-914D-AB7A-1641215D3C81}" type="slidenum">
              <a:rPr lang="en-US" altLang="ar-AE" sz="1200" b="0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</a:t>
            </a:fld>
            <a:endParaRPr lang="en-US" altLang="ar-AE" sz="1200" b="0">
              <a:latin typeface="Tahoma" panose="020B0604030504040204" pitchFamily="34" charset="0"/>
            </a:endParaRPr>
          </a:p>
        </p:txBody>
      </p:sp>
      <p:sp>
        <p:nvSpPr>
          <p:cNvPr id="937995" name="Rectangle 11">
            <a:extLst>
              <a:ext uri="{FF2B5EF4-FFF2-40B4-BE49-F238E27FC236}">
                <a16:creationId xmlns:a16="http://schemas.microsoft.com/office/drawing/2014/main" id="{96D58A76-FA01-1741-BF9F-8C3F52DD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214563"/>
            <a:ext cx="8077200" cy="57785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i="1">
                <a:solidFill>
                  <a:schemeClr val="tx1"/>
                </a:solidFill>
                <a:latin typeface="Arial" charset="0"/>
              </a:rPr>
              <a:t>An IPv4 address is 32 bits long.</a:t>
            </a:r>
          </a:p>
        </p:txBody>
      </p:sp>
      <p:sp>
        <p:nvSpPr>
          <p:cNvPr id="938001" name="Rectangle 17">
            <a:extLst>
              <a:ext uri="{FF2B5EF4-FFF2-40B4-BE49-F238E27FC236}">
                <a16:creationId xmlns:a16="http://schemas.microsoft.com/office/drawing/2014/main" id="{0E5FB550-4758-D24E-9670-2B6200E7E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68375"/>
            <a:ext cx="8077200" cy="1066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The IPv4 addresses are unique </a:t>
            </a:r>
            <a:br>
              <a:rPr lang="en-US" sz="3200" i="1" dirty="0">
                <a:solidFill>
                  <a:schemeClr val="tx1"/>
                </a:solidFill>
                <a:latin typeface="Arial" charset="0"/>
              </a:rPr>
            </a:b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and universal.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E7A588F-227C-2149-8193-1842D7057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3170238"/>
            <a:ext cx="8077200" cy="1066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The address space of IPv4 is </a:t>
            </a:r>
            <a:br>
              <a:rPr lang="en-US" sz="3200" i="1" dirty="0">
                <a:solidFill>
                  <a:schemeClr val="tx1"/>
                </a:solidFill>
                <a:latin typeface="Arial" charset="0"/>
              </a:rPr>
            </a:b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3200" i="1" baseline="30000" dirty="0">
                <a:solidFill>
                  <a:schemeClr val="tx1"/>
                </a:solidFill>
                <a:latin typeface="Arial" charset="0"/>
              </a:rPr>
              <a:t>32</a:t>
            </a: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 or 4,294,967,296.</a:t>
            </a:r>
          </a:p>
        </p:txBody>
      </p:sp>
      <p:sp>
        <p:nvSpPr>
          <p:cNvPr id="17413" name="Line 2">
            <a:extLst>
              <a:ext uri="{FF2B5EF4-FFF2-40B4-BE49-F238E27FC236}">
                <a16:creationId xmlns:a16="http://schemas.microsoft.com/office/drawing/2014/main" id="{74A7F3DB-00F8-3849-A9A8-E1C841F03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5">
            <a:extLst>
              <a:ext uri="{FF2B5EF4-FFF2-40B4-BE49-F238E27FC236}">
                <a16:creationId xmlns:a16="http://schemas.microsoft.com/office/drawing/2014/main" id="{08F42B28-11DB-674F-8469-AB250C4D2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1">
            <a:extLst>
              <a:ext uri="{FF2B5EF4-FFF2-40B4-BE49-F238E27FC236}">
                <a16:creationId xmlns:a16="http://schemas.microsoft.com/office/drawing/2014/main" id="{248F14C7-6DAA-8442-ABD2-54F4118AE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AE" sz="3600">
                <a:solidFill>
                  <a:srgbClr val="000000"/>
                </a:solidFill>
                <a:latin typeface="Arial" panose="020B0604020202020204" pitchFamily="34" charset="0"/>
              </a:rPr>
              <a:t> IPV4</a:t>
            </a:r>
            <a:endParaRPr lang="ar-AE" altLang="ar-AE" sz="1800">
              <a:latin typeface="Tahoma" panose="020B060403050404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AFE2773-746D-7740-9F4A-9DA0E1CCF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4449763"/>
            <a:ext cx="8077200" cy="155416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 b="1" baseline="-18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 baseline="-18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 baseline="-18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 baseline="-18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 baseline="-18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8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8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8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baseline="-18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charset="0"/>
              </a:rPr>
              <a:t>In classful addressing, the address space is divided into five classes:</a:t>
            </a:r>
          </a:p>
          <a:p>
            <a:pPr algn="ctr">
              <a:defRPr/>
            </a:pPr>
            <a:r>
              <a:rPr lang="en-US" altLang="en-US" dirty="0">
                <a:latin typeface="Arial" charset="0"/>
              </a:rPr>
              <a:t>A, B, C, D, and 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75C86E52-FA0E-344C-87B3-C148794C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39688"/>
            <a:ext cx="8772525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en-US" sz="3200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Rule 1- Omitting Leading 0s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A0C6F-4FE5-2B45-977D-64B3FEB66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477963"/>
            <a:ext cx="8275637" cy="4987925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400" dirty="0"/>
              <a:t>The first rule to help reduce the notation of IPv6 addresses is any leading 0s (zeros) in any 16-bit section or </a:t>
            </a:r>
            <a:r>
              <a:rPr lang="en-US" sz="2400" dirty="0" err="1"/>
              <a:t>hextet</a:t>
            </a:r>
            <a:r>
              <a:rPr lang="en-US" sz="2400" dirty="0"/>
              <a:t> can be omitted.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400" dirty="0"/>
              <a:t>01AB can be represented as 1AB.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400" dirty="0"/>
              <a:t>09F0 can be represented as 9F0.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400" dirty="0"/>
              <a:t>0A00 can be represented as A00.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400" dirty="0"/>
              <a:t>00AB can be represented as AB.</a:t>
            </a:r>
          </a:p>
          <a:p>
            <a:pPr marL="0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50179" name="Slide Number Placeholder 2">
            <a:extLst>
              <a:ext uri="{FF2B5EF4-FFF2-40B4-BE49-F238E27FC236}">
                <a16:creationId xmlns:a16="http://schemas.microsoft.com/office/drawing/2014/main" id="{6C9C8E51-8389-C343-8CE0-A2220F2C9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F6D7D0C-2A42-0D45-AAF6-9D8B81BF4B79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50180" name="Picture 2">
            <a:extLst>
              <a:ext uri="{FF2B5EF4-FFF2-40B4-BE49-F238E27FC236}">
                <a16:creationId xmlns:a16="http://schemas.microsoft.com/office/drawing/2014/main" id="{1029DEB6-2192-C841-9781-A20DE0973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122738"/>
            <a:ext cx="80867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5C188A6D-7E5A-E047-AB95-B53CB2E0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28600"/>
            <a:ext cx="8772525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en-US" sz="3200" dirty="0">
                <a:latin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</a:rPr>
              <a:t>Rule 2 - Omitting All 0 Segments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C275B-1FAD-7844-962F-F3679984D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968875"/>
          </a:xfrm>
        </p:spPr>
        <p:txBody>
          <a:bodyPr rtlCol="0">
            <a:normAutofit fontScale="92500" lnSpcReduction="10000"/>
          </a:bodyPr>
          <a:lstStyle/>
          <a:p>
            <a:pPr algn="l" rt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A double colon (::) can replace any single, contiguous string of one or more 16-bit segments (</a:t>
            </a:r>
            <a:r>
              <a:rPr lang="en-US" dirty="0" err="1"/>
              <a:t>hextets</a:t>
            </a:r>
            <a:r>
              <a:rPr lang="en-US" dirty="0"/>
              <a:t>) consisting of all 0’s.</a:t>
            </a:r>
          </a:p>
          <a:p>
            <a:pPr algn="l" rt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Double colon (::) can only be used once within an address otherwise the address will be ambiguous.</a:t>
            </a:r>
          </a:p>
          <a:p>
            <a:pPr algn="l" rt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Known as the </a:t>
            </a:r>
            <a:r>
              <a:rPr lang="en-US" i="1" dirty="0"/>
              <a:t>compressed format.</a:t>
            </a:r>
            <a:endParaRPr lang="en-US" dirty="0"/>
          </a:p>
          <a:p>
            <a:pPr algn="l" rt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Incorrect address - 2001:0DB8::ABCD::1234.</a:t>
            </a:r>
          </a:p>
          <a:p>
            <a:pPr marL="0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marL="0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52227" name="Slide Number Placeholder 2">
            <a:extLst>
              <a:ext uri="{FF2B5EF4-FFF2-40B4-BE49-F238E27FC236}">
                <a16:creationId xmlns:a16="http://schemas.microsoft.com/office/drawing/2014/main" id="{70814F3D-D61B-974F-9349-78E0A0437F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4DE96F7-7730-5544-B4CC-C6953BB9B5DD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F86FC537-DECD-A543-A057-273E2ED4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6213"/>
            <a:ext cx="8772525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en-US" sz="3200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Rule 2 - Omitting All 0 Segments (cont.)</a:t>
            </a:r>
          </a:p>
        </p:txBody>
      </p:sp>
      <p:sp>
        <p:nvSpPr>
          <p:cNvPr id="54274" name="Content Placeholder 1">
            <a:extLst>
              <a:ext uri="{FF2B5EF4-FFF2-40B4-BE49-F238E27FC236}">
                <a16:creationId xmlns:a16="http://schemas.microsoft.com/office/drawing/2014/main" id="{6B6A3DB2-3B98-FD40-A67E-D128253F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288" y="1879600"/>
            <a:ext cx="2039938" cy="50863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/>
              <a:t>Example #1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/>
              <a:t>Example #2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/>
          </a:p>
        </p:txBody>
      </p:sp>
      <p:sp>
        <p:nvSpPr>
          <p:cNvPr id="54275" name="Slide Number Placeholder 1">
            <a:extLst>
              <a:ext uri="{FF2B5EF4-FFF2-40B4-BE49-F238E27FC236}">
                <a16:creationId xmlns:a16="http://schemas.microsoft.com/office/drawing/2014/main" id="{A6323F0C-D871-4149-8F55-DD58684FA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9440F8A-B807-B24A-A9A3-8B30C767C5C9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4A48BD28-15D3-444A-AFA4-7E9BDD4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647825"/>
            <a:ext cx="667543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2">
            <a:extLst>
              <a:ext uri="{FF2B5EF4-FFF2-40B4-BE49-F238E27FC236}">
                <a16:creationId xmlns:a16="http://schemas.microsoft.com/office/drawing/2014/main" id="{2811448D-D673-4B40-A526-852615E54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572000"/>
            <a:ext cx="66849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2">
            <a:extLst>
              <a:ext uri="{FF2B5EF4-FFF2-40B4-BE49-F238E27FC236}">
                <a16:creationId xmlns:a16="http://schemas.microsoft.com/office/drawing/2014/main" id="{DBBED065-DEEC-9A42-B464-02EFE69A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9D7526A-8C9B-804F-823A-6E8B2D053B88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9511119-3963-FD43-9532-768CEECE3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76200"/>
            <a:ext cx="860583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Times New Roman" panose="02020603050405020304" pitchFamily="18" charset="0"/>
              </a:rPr>
              <a:t>IPv4 &amp; IPv6 Header Comparison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A4847C6-5BE9-E743-94C0-ADF7E0FADE5A}"/>
              </a:ext>
            </a:extLst>
          </p:cNvPr>
          <p:cNvGraphicFramePr>
            <a:graphicFrameLocks noGrp="1"/>
          </p:cNvGraphicFramePr>
          <p:nvPr/>
        </p:nvGraphicFramePr>
        <p:xfrm>
          <a:off x="90488" y="1524000"/>
          <a:ext cx="4329112" cy="2514600"/>
        </p:xfrm>
        <a:graphic>
          <a:graphicData uri="http://schemas.openxmlformats.org/drawingml/2006/table">
            <a:tbl>
              <a:tblPr/>
              <a:tblGrid>
                <a:gridCol w="73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IHL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 of Service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Length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Identification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Fragment Offset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 gridSpan="2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to Live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Protocol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Header Checksum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 gridSpan="6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Padding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66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Group 33">
            <a:extLst>
              <a:ext uri="{FF2B5EF4-FFF2-40B4-BE49-F238E27FC236}">
                <a16:creationId xmlns:a16="http://schemas.microsoft.com/office/drawing/2014/main" id="{181FC832-9A9D-044F-A4FC-8DF0F3E26F14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1524000"/>
          <a:ext cx="4343400" cy="4572000"/>
        </p:xfrm>
        <a:graphic>
          <a:graphicData uri="http://schemas.openxmlformats.org/drawingml/2006/table">
            <a:tbl>
              <a:tblPr/>
              <a:tblGrid>
                <a:gridCol w="74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Version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Traffic Class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Flow Label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80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688">
                <a:tc gridSpan="3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Payload Length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Next Header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Hop Limit</a:t>
                      </a:r>
                    </a:p>
                  </a:txBody>
                  <a:tcPr marL="73025" marR="73025" marT="36512" marB="365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CC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163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325">
                <a:tc gridSpan="5">
                  <a:txBody>
                    <a:bodyPr/>
                    <a:lstStyle/>
                    <a:p>
                      <a:pPr marL="0" marR="0" lvl="0" indent="0" algn="ctr" defTabSz="814388" rtl="0" eaLnBrk="0" fontAlgn="base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Destination Address</a:t>
                      </a:r>
                    </a:p>
                  </a:txBody>
                  <a:tcPr marL="73025" marR="73025" marT="36512" marB="365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00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L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73" name="Rectangle 53">
            <a:extLst>
              <a:ext uri="{FF2B5EF4-FFF2-40B4-BE49-F238E27FC236}">
                <a16:creationId xmlns:a16="http://schemas.microsoft.com/office/drawing/2014/main" id="{597BA001-8381-7C4D-99E1-E0FCDA0F58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46200" y="927100"/>
            <a:ext cx="18256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IPv4 Header</a:t>
            </a:r>
          </a:p>
        </p:txBody>
      </p:sp>
      <p:sp>
        <p:nvSpPr>
          <p:cNvPr id="56374" name="Rectangle 54">
            <a:extLst>
              <a:ext uri="{FF2B5EF4-FFF2-40B4-BE49-F238E27FC236}">
                <a16:creationId xmlns:a16="http://schemas.microsoft.com/office/drawing/2014/main" id="{43A94E7F-5C20-6D4A-A8D7-D0D1EEEA53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43563" y="914400"/>
            <a:ext cx="1762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IPv6 Header</a:t>
            </a:r>
          </a:p>
        </p:txBody>
      </p:sp>
      <p:sp>
        <p:nvSpPr>
          <p:cNvPr id="56375" name="AutoShape 55">
            <a:extLst>
              <a:ext uri="{FF2B5EF4-FFF2-40B4-BE49-F238E27FC236}">
                <a16:creationId xmlns:a16="http://schemas.microsoft.com/office/drawing/2014/main" id="{6EE436DB-4566-8646-9F06-A7EE6604A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1645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2124" tIns="41061" rIns="82124" bIns="41061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LY" altLang="en-US" sz="1800">
              <a:latin typeface="Tahoma" panose="020B0604030504040204" pitchFamily="34" charset="0"/>
            </a:endParaRPr>
          </a:p>
        </p:txBody>
      </p:sp>
      <p:sp>
        <p:nvSpPr>
          <p:cNvPr id="56376" name="AutoShape 56">
            <a:extLst>
              <a:ext uri="{FF2B5EF4-FFF2-40B4-BE49-F238E27FC236}">
                <a16:creationId xmlns:a16="http://schemas.microsoft.com/office/drawing/2014/main" id="{3184BEFF-E4C2-1D4F-B383-F02226142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2125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2124" tIns="41061" rIns="82124" bIns="41061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LY" altLang="en-US" sz="1800">
              <a:latin typeface="Tahoma" panose="020B0604030504040204" pitchFamily="34" charset="0"/>
            </a:endParaRPr>
          </a:p>
        </p:txBody>
      </p:sp>
      <p:sp>
        <p:nvSpPr>
          <p:cNvPr id="56377" name="AutoShape 57">
            <a:extLst>
              <a:ext uri="{FF2B5EF4-FFF2-40B4-BE49-F238E27FC236}">
                <a16:creationId xmlns:a16="http://schemas.microsoft.com/office/drawing/2014/main" id="{556BD4D7-85E0-134C-8D96-47817050E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2605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2124" tIns="41061" rIns="82124" bIns="41061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LY" altLang="en-US" sz="1800">
              <a:latin typeface="Tahoma" panose="020B0604030504040204" pitchFamily="34" charset="0"/>
            </a:endParaRPr>
          </a:p>
        </p:txBody>
      </p:sp>
      <p:sp>
        <p:nvSpPr>
          <p:cNvPr id="56378" name="AutoShape 58">
            <a:extLst>
              <a:ext uri="{FF2B5EF4-FFF2-40B4-BE49-F238E27FC236}">
                <a16:creationId xmlns:a16="http://schemas.microsoft.com/office/drawing/2014/main" id="{61C5967C-72F9-D546-9495-CD429FC94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18150"/>
            <a:ext cx="328613" cy="22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2124" tIns="41061" rIns="82124" bIns="41061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LY" altLang="en-US" sz="1800">
              <a:latin typeface="Tahoma" panose="020B0604030504040204" pitchFamily="34" charset="0"/>
            </a:endParaRPr>
          </a:p>
        </p:txBody>
      </p:sp>
      <p:sp>
        <p:nvSpPr>
          <p:cNvPr id="56379" name="Text Box 59">
            <a:extLst>
              <a:ext uri="{FF2B5EF4-FFF2-40B4-BE49-F238E27FC236}">
                <a16:creationId xmlns:a16="http://schemas.microsoft.com/office/drawing/2014/main" id="{D3AE1429-8A7E-D04B-AB41-6BE89BD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627563"/>
            <a:ext cx="3429000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Ctr="1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Font typeface="Arial" panose="020B0604020202020204" pitchFamily="34" charset="0"/>
              <a:buNone/>
            </a:pPr>
            <a:r>
              <a:rPr lang="en-US" altLang="en-US" sz="1400">
                <a:latin typeface="Arial" panose="020B0604020202020204" pitchFamily="34" charset="0"/>
              </a:rPr>
              <a:t>- field</a:t>
            </a:r>
            <a:r>
              <a:rPr lang="en-GB" altLang="en-US" sz="1400">
                <a:latin typeface="Arial" panose="020B0604020202020204" pitchFamily="34" charset="0"/>
              </a:rPr>
              <a:t>’</a:t>
            </a:r>
            <a:r>
              <a:rPr lang="en-US" altLang="en-US" sz="1400">
                <a:latin typeface="Arial" panose="020B0604020202020204" pitchFamily="34" charset="0"/>
              </a:rPr>
              <a:t>s </a:t>
            </a:r>
            <a:r>
              <a:rPr lang="en-GB" altLang="en-US" sz="1400">
                <a:latin typeface="Arial" panose="020B0604020202020204" pitchFamily="34" charset="0"/>
              </a:rPr>
              <a:t>name </a:t>
            </a:r>
            <a:r>
              <a:rPr lang="en-US" altLang="en-US" sz="1400">
                <a:latin typeface="Arial" panose="020B0604020202020204" pitchFamily="34" charset="0"/>
              </a:rPr>
              <a:t>kept from IPv4 to IPv6</a:t>
            </a:r>
          </a:p>
          <a:p>
            <a:pPr algn="l" rtl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Font typeface="Arial" panose="020B0604020202020204" pitchFamily="34" charset="0"/>
              <a:buNone/>
            </a:pPr>
            <a:r>
              <a:rPr lang="en-US" altLang="en-US" sz="1400">
                <a:latin typeface="Arial" panose="020B0604020202020204" pitchFamily="34" charset="0"/>
              </a:rPr>
              <a:t>- fields not kept in IPv6</a:t>
            </a:r>
          </a:p>
          <a:p>
            <a:pPr algn="l" rtl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Font typeface="Arial" panose="020B0604020202020204" pitchFamily="34" charset="0"/>
              <a:buNone/>
            </a:pPr>
            <a:r>
              <a:rPr lang="en-US" altLang="en-US" sz="1400">
                <a:latin typeface="Arial" panose="020B0604020202020204" pitchFamily="34" charset="0"/>
              </a:rPr>
              <a:t>- </a:t>
            </a:r>
            <a:r>
              <a:rPr lang="en-GB" altLang="en-US" sz="1400">
                <a:latin typeface="Arial" panose="020B0604020202020204" pitchFamily="34" charset="0"/>
              </a:rPr>
              <a:t>Name &amp; position changed in IPv6</a:t>
            </a:r>
            <a:endParaRPr lang="en-US" altLang="en-US" sz="1400">
              <a:latin typeface="Arial" panose="020B0604020202020204" pitchFamily="34" charset="0"/>
            </a:endParaRPr>
          </a:p>
          <a:p>
            <a:pPr algn="l" rtl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Font typeface="Arial" panose="020B0604020202020204" pitchFamily="34" charset="0"/>
              <a:buNone/>
            </a:pPr>
            <a:r>
              <a:rPr lang="en-US" altLang="en-US" sz="1400">
                <a:latin typeface="Arial" panose="020B0604020202020204" pitchFamily="34" charset="0"/>
              </a:rPr>
              <a:t>- </a:t>
            </a:r>
            <a:r>
              <a:rPr lang="en-GB" altLang="en-US" sz="1400">
                <a:latin typeface="Arial" panose="020B0604020202020204" pitchFamily="34" charset="0"/>
              </a:rPr>
              <a:t>New field in IPv6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6380" name="Text Box 60">
            <a:extLst>
              <a:ext uri="{FF2B5EF4-FFF2-40B4-BE49-F238E27FC236}">
                <a16:creationId xmlns:a16="http://schemas.microsoft.com/office/drawing/2014/main" id="{762B1819-B241-7749-A8F6-FA146EDBC0F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46881" y="4982368"/>
            <a:ext cx="1250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Ctr="1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Font typeface="Arial" panose="020B0604020202020204" pitchFamily="34" charset="0"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Legend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2">
            <a:extLst>
              <a:ext uri="{FF2B5EF4-FFF2-40B4-BE49-F238E27FC236}">
                <a16:creationId xmlns:a16="http://schemas.microsoft.com/office/drawing/2014/main" id="{34FC4BA9-4D8D-FC48-925F-FFA5A973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B01EDDA-DA42-3042-86B1-BBBDFEEEB538}" type="slidenum">
              <a:rPr lang="en-US" altLang="ar-AE" sz="1200" b="0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24</a:t>
            </a:fld>
            <a:endParaRPr lang="en-US" altLang="ar-AE" sz="1200" b="0">
              <a:latin typeface="Tahoma" panose="020B0604030504040204" pitchFamily="34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94102C7-BCBF-0C45-99C6-8ECBB652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9088"/>
            <a:ext cx="571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IPv6 datagram</a:t>
            </a:r>
          </a:p>
        </p:txBody>
      </p:sp>
      <p:pic>
        <p:nvPicPr>
          <p:cNvPr id="58371" name="Picture 10">
            <a:extLst>
              <a:ext uri="{FF2B5EF4-FFF2-40B4-BE49-F238E27FC236}">
                <a16:creationId xmlns:a16="http://schemas.microsoft.com/office/drawing/2014/main" id="{975AEE4E-A9A2-D346-BEBD-A046941A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957388"/>
            <a:ext cx="882173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Line 2">
            <a:extLst>
              <a:ext uri="{FF2B5EF4-FFF2-40B4-BE49-F238E27FC236}">
                <a16:creationId xmlns:a16="http://schemas.microsoft.com/office/drawing/2014/main" id="{B0D7B054-1BD3-0F4C-B2A1-6A9B16114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3">
            <a:extLst>
              <a:ext uri="{FF2B5EF4-FFF2-40B4-BE49-F238E27FC236}">
                <a16:creationId xmlns:a16="http://schemas.microsoft.com/office/drawing/2014/main" id="{0861D56C-3C13-614A-8F9F-E7EA7B571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5">
            <a:extLst>
              <a:ext uri="{FF2B5EF4-FFF2-40B4-BE49-F238E27FC236}">
                <a16:creationId xmlns:a16="http://schemas.microsoft.com/office/drawing/2014/main" id="{DECBDF37-9D3F-5945-8C42-4DEDFE4B4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2">
            <a:extLst>
              <a:ext uri="{FF2B5EF4-FFF2-40B4-BE49-F238E27FC236}">
                <a16:creationId xmlns:a16="http://schemas.microsoft.com/office/drawing/2014/main" id="{37014FB9-0DF1-B243-A532-E83C85BB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A06C63D-CDA3-D84E-8487-7CE7012CD143}" type="slidenum">
              <a:rPr lang="en-US" altLang="ar-AE" sz="1200" b="0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25</a:t>
            </a:fld>
            <a:endParaRPr lang="en-US" altLang="ar-AE" sz="1200" b="0">
              <a:latin typeface="Tahoma" panose="020B0604030504040204" pitchFamily="34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DE42FCEE-3677-F141-A192-8EE41E37B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9088"/>
            <a:ext cx="571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Extension header format</a:t>
            </a:r>
          </a:p>
        </p:txBody>
      </p:sp>
      <p:pic>
        <p:nvPicPr>
          <p:cNvPr id="59395" name="Picture 10">
            <a:extLst>
              <a:ext uri="{FF2B5EF4-FFF2-40B4-BE49-F238E27FC236}">
                <a16:creationId xmlns:a16="http://schemas.microsoft.com/office/drawing/2014/main" id="{6BF036AF-A2AB-F947-91A7-D4520A80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321550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Line 2">
            <a:extLst>
              <a:ext uri="{FF2B5EF4-FFF2-40B4-BE49-F238E27FC236}">
                <a16:creationId xmlns:a16="http://schemas.microsoft.com/office/drawing/2014/main" id="{B2A26884-7A4E-AF45-89DF-8C7B4BE61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7" name="Line 3">
            <a:extLst>
              <a:ext uri="{FF2B5EF4-FFF2-40B4-BE49-F238E27FC236}">
                <a16:creationId xmlns:a16="http://schemas.microsoft.com/office/drawing/2014/main" id="{6DDFD481-D9F7-0544-AC21-0B045FD76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5">
            <a:extLst>
              <a:ext uri="{FF2B5EF4-FFF2-40B4-BE49-F238E27FC236}">
                <a16:creationId xmlns:a16="http://schemas.microsoft.com/office/drawing/2014/main" id="{D75ADEA7-48FF-EC4F-8265-223623625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2">
            <a:extLst>
              <a:ext uri="{FF2B5EF4-FFF2-40B4-BE49-F238E27FC236}">
                <a16:creationId xmlns:a16="http://schemas.microsoft.com/office/drawing/2014/main" id="{C40014FE-D5A9-D144-A641-E603AF0B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9D22695-4AA3-A54E-AD44-641F2AD2B663}" type="slidenum">
              <a:rPr lang="en-US" altLang="ar-AE" sz="1200" b="0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26</a:t>
            </a:fld>
            <a:endParaRPr lang="en-US" altLang="ar-AE" sz="1200" b="0">
              <a:latin typeface="Tahoma" panose="020B0604030504040204" pitchFamily="34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462AC11B-7CA6-D24C-8044-4940E35B6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908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Extension header types</a:t>
            </a:r>
          </a:p>
        </p:txBody>
      </p:sp>
      <p:pic>
        <p:nvPicPr>
          <p:cNvPr id="60419" name="Picture 10">
            <a:extLst>
              <a:ext uri="{FF2B5EF4-FFF2-40B4-BE49-F238E27FC236}">
                <a16:creationId xmlns:a16="http://schemas.microsoft.com/office/drawing/2014/main" id="{E8D8F75D-61C3-3B44-BA41-3B2EFD21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368425"/>
            <a:ext cx="7091363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Line 2">
            <a:extLst>
              <a:ext uri="{FF2B5EF4-FFF2-40B4-BE49-F238E27FC236}">
                <a16:creationId xmlns:a16="http://schemas.microsoft.com/office/drawing/2014/main" id="{EFD225BA-9232-8F45-81D4-18C0000CC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3">
            <a:extLst>
              <a:ext uri="{FF2B5EF4-FFF2-40B4-BE49-F238E27FC236}">
                <a16:creationId xmlns:a16="http://schemas.microsoft.com/office/drawing/2014/main" id="{1679F662-081C-7940-B932-1C13CA3836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Line 5">
            <a:extLst>
              <a:ext uri="{FF2B5EF4-FFF2-40B4-BE49-F238E27FC236}">
                <a16:creationId xmlns:a16="http://schemas.microsoft.com/office/drawing/2014/main" id="{1ED65441-4DD3-AD48-A741-0DDFAB4F5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1">
            <a:extLst>
              <a:ext uri="{FF2B5EF4-FFF2-40B4-BE49-F238E27FC236}">
                <a16:creationId xmlns:a16="http://schemas.microsoft.com/office/drawing/2014/main" id="{F9D5EA4B-314B-DD4D-BB16-79E3155F9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6991A346-13BB-4A41-B244-0AA643CA9480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61442" name="Picture 3">
            <a:extLst>
              <a:ext uri="{FF2B5EF4-FFF2-40B4-BE49-F238E27FC236}">
                <a16:creationId xmlns:a16="http://schemas.microsoft.com/office/drawing/2014/main" id="{C9523DF5-8983-D343-8CAD-217AE119F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BBEF587-7D78-B94E-A9AD-82ACEF57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0"/>
            <a:ext cx="8772525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IPv6 Address Types</a:t>
            </a:r>
          </a:p>
        </p:txBody>
      </p:sp>
      <p:sp>
        <p:nvSpPr>
          <p:cNvPr id="62466" name="Slide Number Placeholder 1">
            <a:extLst>
              <a:ext uri="{FF2B5EF4-FFF2-40B4-BE49-F238E27FC236}">
                <a16:creationId xmlns:a16="http://schemas.microsoft.com/office/drawing/2014/main" id="{EF114546-6696-E946-B395-AFC12FE9A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F550961-8F84-AA4E-B36D-D1505C6D3BA0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43CE1FD-78EF-C34D-A14D-3A56F05B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1371600"/>
            <a:ext cx="89281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>
                <a:latin typeface="Tahoma" panose="020B0604030504040204" pitchFamily="34" charset="0"/>
              </a:rPr>
              <a:t>Three types of IPv6 addresses:</a:t>
            </a:r>
          </a:p>
          <a:p>
            <a:pPr lvl="1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>
                <a:latin typeface="Tahoma" panose="020B0604030504040204" pitchFamily="34" charset="0"/>
              </a:rPr>
              <a:t>Unicast-</a:t>
            </a:r>
            <a:r>
              <a:rPr lang="en-US" altLang="en-US" sz="2000" b="0">
                <a:latin typeface="Tahoma" panose="020B0604030504040204" pitchFamily="34" charset="0"/>
              </a:rPr>
              <a:t> Single source IPv6 address. </a:t>
            </a:r>
            <a:r>
              <a:rPr lang="en-GB" altLang="en-US" sz="2000" b="0">
                <a:latin typeface="Tahoma" panose="020B0604030504040204" pitchFamily="34" charset="0"/>
              </a:rPr>
              <a:t>A packet sent to unicast address is delivered to the interface identified by that address</a:t>
            </a:r>
            <a:r>
              <a:rPr lang="en-GB" altLang="en-US" sz="2000" b="0">
                <a:solidFill>
                  <a:srgbClr val="40424E"/>
                </a:solidFill>
                <a:latin typeface="Times" pitchFamily="2" charset="0"/>
              </a:rPr>
              <a:t>.</a:t>
            </a:r>
            <a:endParaRPr lang="en-US" altLang="en-US" sz="2000" b="0">
              <a:solidFill>
                <a:srgbClr val="40424E"/>
              </a:solidFill>
              <a:latin typeface="Times" pitchFamily="2" charset="0"/>
            </a:endParaRPr>
          </a:p>
          <a:p>
            <a:pPr lvl="1" algn="l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>
                <a:latin typeface="Tahoma" panose="020B0604030504040204" pitchFamily="34" charset="0"/>
              </a:rPr>
              <a:t>Multicast </a:t>
            </a:r>
            <a:r>
              <a:rPr lang="en-US" altLang="en-US" sz="2000" b="0">
                <a:latin typeface="Tahoma" panose="020B0604030504040204" pitchFamily="34" charset="0"/>
              </a:rPr>
              <a:t>- An IPv6 multicast address is used to send a single IPv6 packet to multiple destinations.</a:t>
            </a:r>
          </a:p>
          <a:p>
            <a:pPr lvl="1" algn="just" rt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>
                <a:latin typeface="Tahoma" panose="020B0604030504040204" pitchFamily="34" charset="0"/>
              </a:rPr>
              <a:t>Anycast - </a:t>
            </a:r>
            <a:r>
              <a:rPr lang="en-US" altLang="en-US" sz="2000" b="0">
                <a:latin typeface="Tahoma" panose="020B0604030504040204" pitchFamily="34" charset="0"/>
              </a:rPr>
              <a:t>An IPv6 anycast address is any IPv6 unicast address that can be assigned to multiple devices. </a:t>
            </a:r>
            <a:r>
              <a:rPr lang="en-GB" altLang="en-US" sz="2000" b="0">
                <a:latin typeface="Tahoma" panose="020B0604030504040204" pitchFamily="34" charset="0"/>
              </a:rPr>
              <a:t>Any packet sent to anycast address will be delivered to only one member interface (mostly nearest host possible). Most used on mobile IPv6 and DNS Discovery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n-US" altLang="en-US" sz="2000" b="0">
              <a:latin typeface="Tahoma" panose="020B0604030504040204" pitchFamily="34" charset="0"/>
            </a:endParaRPr>
          </a:p>
          <a:p>
            <a:pPr algn="l" rtl="0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</a:rPr>
              <a:t>      Note: IPv6 does not have broadcast addresses.</a:t>
            </a: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DD5B8F3B-6B8D-864C-A5F9-59F35069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3538"/>
            <a:ext cx="8772525" cy="8382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IPv6 Prefix Length</a:t>
            </a:r>
          </a:p>
        </p:txBody>
      </p:sp>
      <p:sp>
        <p:nvSpPr>
          <p:cNvPr id="64514" name="Content Placeholder 1">
            <a:extLst>
              <a:ext uri="{FF2B5EF4-FFF2-40B4-BE49-F238E27FC236}">
                <a16:creationId xmlns:a16="http://schemas.microsoft.com/office/drawing/2014/main" id="{FF4F846C-9E4A-B74D-97C8-57C28F289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325563"/>
            <a:ext cx="8382000" cy="4895850"/>
          </a:xfrm>
        </p:spPr>
        <p:txBody>
          <a:bodyPr/>
          <a:lstStyle/>
          <a:p>
            <a:pPr algn="l" rtl="0"/>
            <a:r>
              <a:rPr lang="en-US" altLang="en-US" sz="2000"/>
              <a:t>IPv6 does not use the dotted-decimal subnet mask notation</a:t>
            </a:r>
          </a:p>
          <a:p>
            <a:pPr algn="l" rtl="0"/>
            <a:r>
              <a:rPr lang="en-US" altLang="en-US" sz="2000"/>
              <a:t>Prefix length indicates the network portion of an IPv6 address using the following format: </a:t>
            </a:r>
          </a:p>
          <a:p>
            <a:pPr marL="800100" lvl="1" indent="-342900" algn="l" rtl="0">
              <a:buFont typeface="Wingdings" pitchFamily="2" charset="2"/>
              <a:buChar char="§"/>
            </a:pPr>
            <a:r>
              <a:rPr lang="en-US" altLang="en-US"/>
              <a:t>IPv6 address/prefix length</a:t>
            </a:r>
          </a:p>
          <a:p>
            <a:pPr marL="800100" lvl="1" indent="-342900" algn="l" rtl="0">
              <a:buFont typeface="Wingdings" pitchFamily="2" charset="2"/>
              <a:buChar char="§"/>
            </a:pPr>
            <a:r>
              <a:rPr lang="en-US" altLang="en-US"/>
              <a:t>Prefix length can range from 0 to 128</a:t>
            </a:r>
          </a:p>
          <a:p>
            <a:pPr marL="800100" lvl="1" indent="-342900" algn="l" rtl="0">
              <a:buFont typeface="Wingdings" pitchFamily="2" charset="2"/>
              <a:buChar char="§"/>
            </a:pPr>
            <a:r>
              <a:rPr lang="en-US" altLang="en-US"/>
              <a:t>Typical prefix length is /64</a:t>
            </a:r>
          </a:p>
        </p:txBody>
      </p:sp>
      <p:sp>
        <p:nvSpPr>
          <p:cNvPr id="64515" name="Slide Number Placeholder 1">
            <a:extLst>
              <a:ext uri="{FF2B5EF4-FFF2-40B4-BE49-F238E27FC236}">
                <a16:creationId xmlns:a16="http://schemas.microsoft.com/office/drawing/2014/main" id="{AB2E16F0-08B0-034C-941E-C30D213C2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3566CCD-9718-2346-BB42-F05AD75D4A95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9AF81589-A947-5049-A0B1-64CD3DF2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38638"/>
            <a:ext cx="5405438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>
            <a:extLst>
              <a:ext uri="{FF2B5EF4-FFF2-40B4-BE49-F238E27FC236}">
                <a16:creationId xmlns:a16="http://schemas.microsoft.com/office/drawing/2014/main" id="{7CAFBD3F-6372-1F4E-9A5A-F723BC80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848100"/>
            <a:ext cx="14827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>
            <a:extLst>
              <a:ext uri="{FF2B5EF4-FFF2-40B4-BE49-F238E27FC236}">
                <a16:creationId xmlns:a16="http://schemas.microsoft.com/office/drawing/2014/main" id="{9EDA855F-7C6C-2743-9A1D-CEC984EF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39EA885-27CC-5343-9400-9A6F563B4D3D}" type="slidenum">
              <a:rPr lang="en-US" altLang="ar-AE" sz="1200" b="0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</a:t>
            </a:fld>
            <a:endParaRPr lang="en-US" altLang="ar-AE" sz="1200" b="0">
              <a:latin typeface="Tahoma" panose="020B0604030504040204" pitchFamily="34" charset="0"/>
            </a:endParaRP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5827833B-E8CE-1C4B-A3B9-21694F75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76313"/>
            <a:ext cx="571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i="1">
                <a:latin typeface="Times New Roman" panose="02020603050405020304" pitchFamily="18" charset="0"/>
              </a:rPr>
              <a:t>Occupation of address space</a:t>
            </a:r>
          </a:p>
        </p:txBody>
      </p:sp>
      <p:pic>
        <p:nvPicPr>
          <p:cNvPr id="19459" name="Picture 10">
            <a:extLst>
              <a:ext uri="{FF2B5EF4-FFF2-40B4-BE49-F238E27FC236}">
                <a16:creationId xmlns:a16="http://schemas.microsoft.com/office/drawing/2014/main" id="{7FAC74E5-FF51-AF48-AB1D-A17CCF189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295400"/>
            <a:ext cx="2230437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">
            <a:extLst>
              <a:ext uri="{FF2B5EF4-FFF2-40B4-BE49-F238E27FC236}">
                <a16:creationId xmlns:a16="http://schemas.microsoft.com/office/drawing/2014/main" id="{46B58CAA-877E-E949-9CFE-F6F363C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90663"/>
            <a:ext cx="3602038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2">
            <a:extLst>
              <a:ext uri="{FF2B5EF4-FFF2-40B4-BE49-F238E27FC236}">
                <a16:creationId xmlns:a16="http://schemas.microsoft.com/office/drawing/2014/main" id="{1444C660-A709-C44C-90A1-7CD571609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3">
            <a:extLst>
              <a:ext uri="{FF2B5EF4-FFF2-40B4-BE49-F238E27FC236}">
                <a16:creationId xmlns:a16="http://schemas.microsoft.com/office/drawing/2014/main" id="{29B2C03F-9C58-2C4E-BFD2-259D5B094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Rectangle 1">
            <a:extLst>
              <a:ext uri="{FF2B5EF4-FFF2-40B4-BE49-F238E27FC236}">
                <a16:creationId xmlns:a16="http://schemas.microsoft.com/office/drawing/2014/main" id="{3AD31590-D22C-6144-8945-93C2D0212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3225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AE" sz="2400">
                <a:solidFill>
                  <a:srgbClr val="000000"/>
                </a:solidFill>
                <a:latin typeface="Times" pitchFamily="2" charset="0"/>
              </a:rPr>
              <a:t>CLASSFUL ADDRESSING</a:t>
            </a:r>
          </a:p>
        </p:txBody>
      </p:sp>
      <p:pic>
        <p:nvPicPr>
          <p:cNvPr id="19464" name="Picture 10">
            <a:extLst>
              <a:ext uri="{FF2B5EF4-FFF2-40B4-BE49-F238E27FC236}">
                <a16:creationId xmlns:a16="http://schemas.microsoft.com/office/drawing/2014/main" id="{07710EB4-5E98-824E-BA52-0B31A256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7150"/>
            <a:ext cx="43322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>
            <a:extLst>
              <a:ext uri="{FF2B5EF4-FFF2-40B4-BE49-F238E27FC236}">
                <a16:creationId xmlns:a16="http://schemas.microsoft.com/office/drawing/2014/main" id="{FE2219C5-0192-B149-8C71-9EB9A4A3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867150"/>
            <a:ext cx="42592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29BCD49B-638D-0746-A322-E3C60E7E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>
                <a:solidFill>
                  <a:srgbClr val="367187"/>
                </a:solidFill>
              </a:rPr>
              <a:t>Types of IPv6 Addresses</a:t>
            </a:r>
            <a:br>
              <a:rPr lang="en-US" altLang="en-US">
                <a:solidFill>
                  <a:srgbClr val="367187"/>
                </a:solidFill>
              </a:rPr>
            </a:br>
            <a:r>
              <a:rPr lang="en-US" altLang="en-US">
                <a:solidFill>
                  <a:srgbClr val="367187"/>
                </a:solidFill>
              </a:rPr>
              <a:t>IPv6 Unicast Addresses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74AEEFA0-A705-454D-819C-44FF70080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00" y="1230313"/>
            <a:ext cx="4373563" cy="4525962"/>
          </a:xfrm>
        </p:spPr>
        <p:txBody>
          <a:bodyPr/>
          <a:lstStyle/>
          <a:p>
            <a:pPr lvl="1" algn="l" rtl="0">
              <a:buFont typeface="Wingdings" pitchFamily="2" charset="2"/>
              <a:buChar char="§"/>
            </a:pPr>
            <a:r>
              <a:rPr lang="en-US" altLang="en-US" sz="2000" b="1">
                <a:latin typeface="Times" pitchFamily="2" charset="0"/>
              </a:rPr>
              <a:t>Global Unicast </a:t>
            </a:r>
            <a:r>
              <a:rPr lang="en-US" altLang="en-US" sz="2000">
                <a:latin typeface="Times" pitchFamily="2" charset="0"/>
              </a:rPr>
              <a:t>- These are globally unique, Internet routable addresses.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CA" altLang="en-US" sz="2000" b="1">
                <a:latin typeface="Times" pitchFamily="2" charset="0"/>
              </a:rPr>
              <a:t>Link-loca</a:t>
            </a:r>
            <a:r>
              <a:rPr lang="en-CA" altLang="en-US" sz="2000">
                <a:latin typeface="Times" pitchFamily="2" charset="0"/>
              </a:rPr>
              <a:t>l - </a:t>
            </a:r>
            <a:r>
              <a:rPr lang="en-US" altLang="en-US" sz="2000">
                <a:latin typeface="Times" pitchFamily="2" charset="0"/>
              </a:rPr>
              <a:t>used to communicate with other devices on the same local link. Confined to a single link.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altLang="en-US" sz="2000" b="1">
                <a:latin typeface="Times" pitchFamily="2" charset="0"/>
              </a:rPr>
              <a:t>Loopback- </a:t>
            </a:r>
            <a:r>
              <a:rPr lang="en-US" altLang="en-US" sz="2000">
                <a:latin typeface="Times" pitchFamily="2" charset="0"/>
              </a:rPr>
              <a:t>Used by a host to send a packet to itself and cannot be assigned to a physical interface.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altLang="en-US" sz="2000" b="1">
                <a:latin typeface="Times" pitchFamily="2" charset="0"/>
              </a:rPr>
              <a:t>Unique Local </a:t>
            </a:r>
            <a:r>
              <a:rPr lang="en-US" altLang="en-US" sz="2000">
                <a:latin typeface="Times" pitchFamily="2" charset="0"/>
              </a:rPr>
              <a:t>- used for local addressing within a site or between a limited number of sites. </a:t>
            </a:r>
            <a:r>
              <a:rPr lang="en-US" altLang="en-US" sz="2000" b="1">
                <a:latin typeface="Times" pitchFamily="2" charset="0"/>
              </a:rPr>
              <a:t>IPv4 private addresses</a:t>
            </a:r>
            <a:endParaRPr lang="en-CA" altLang="en-US" sz="2000" b="1">
              <a:latin typeface="Times" pitchFamily="2" charset="0"/>
            </a:endParaRPr>
          </a:p>
        </p:txBody>
      </p:sp>
      <p:sp>
        <p:nvSpPr>
          <p:cNvPr id="66563" name="Slide Number Placeholder 1">
            <a:extLst>
              <a:ext uri="{FF2B5EF4-FFF2-40B4-BE49-F238E27FC236}">
                <a16:creationId xmlns:a16="http://schemas.microsoft.com/office/drawing/2014/main" id="{DF7905BA-4DAD-7346-B237-AEC5CA2081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71DB093-C732-2F41-9986-36BAC21C53B1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66564" name="Picture 2" descr="Introduction to Networks - Mozilla Firefox">
            <a:extLst>
              <a:ext uri="{FF2B5EF4-FFF2-40B4-BE49-F238E27FC236}">
                <a16:creationId xmlns:a16="http://schemas.microsoft.com/office/drawing/2014/main" id="{37B32F3C-322C-834D-8C78-5D5C172C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417638"/>
            <a:ext cx="5151437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56EB454-C933-5740-BA0A-759D833A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0813"/>
            <a:ext cx="8772525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</a:rPr>
              <a:t>IPv6 Link-Local Unicast Addresses</a:t>
            </a:r>
          </a:p>
        </p:txBody>
      </p:sp>
      <p:sp>
        <p:nvSpPr>
          <p:cNvPr id="68610" name="Content Placeholder 1">
            <a:extLst>
              <a:ext uri="{FF2B5EF4-FFF2-40B4-BE49-F238E27FC236}">
                <a16:creationId xmlns:a16="http://schemas.microsoft.com/office/drawing/2014/main" id="{FFEBD286-F08F-5740-82AF-C544C84B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8" y="1477963"/>
            <a:ext cx="8167687" cy="4857750"/>
          </a:xfrm>
        </p:spPr>
        <p:txBody>
          <a:bodyPr/>
          <a:lstStyle/>
          <a:p>
            <a:pPr algn="l" rtl="0"/>
            <a:r>
              <a:rPr lang="en-US" altLang="en-US" sz="2000"/>
              <a:t>Every IPv6-enabled network interface is REQUIRED to have a link-local address</a:t>
            </a:r>
          </a:p>
          <a:p>
            <a:pPr algn="l" rtl="0"/>
            <a:r>
              <a:rPr lang="en-US" altLang="en-US" sz="2000"/>
              <a:t>Non routable, Router do not forward packets with-link local addresses.</a:t>
            </a:r>
          </a:p>
          <a:p>
            <a:pPr algn="l" rtl="0"/>
            <a:r>
              <a:rPr lang="en-US" altLang="en-US" sz="2000"/>
              <a:t>Enables a device to communicate with other IPv6-enabled devices on the same link and only on that link (subnet)</a:t>
            </a:r>
          </a:p>
          <a:p>
            <a:pPr algn="l" rtl="0"/>
            <a:r>
              <a:rPr lang="en-US" altLang="en-US" sz="2000"/>
              <a:t>FE80::/10 range, first 10 bits are 1111 1110 10xx xxxx</a:t>
            </a:r>
          </a:p>
          <a:p>
            <a:pPr algn="l" rtl="0"/>
            <a:r>
              <a:rPr lang="en-US" altLang="en-US" sz="2000"/>
              <a:t>1111 1110 10</a:t>
            </a:r>
            <a:r>
              <a:rPr lang="en-US" altLang="en-US" sz="2000" b="1">
                <a:solidFill>
                  <a:srgbClr val="FF0000"/>
                </a:solidFill>
              </a:rPr>
              <a:t>00 0000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(FE80) - 1111 1110 10</a:t>
            </a:r>
            <a:r>
              <a:rPr lang="en-US" altLang="en-US" sz="2000" b="1">
                <a:solidFill>
                  <a:srgbClr val="FF0000"/>
                </a:solidFill>
              </a:rPr>
              <a:t>11 1111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/>
              <a:t>(FEBF) </a:t>
            </a:r>
          </a:p>
        </p:txBody>
      </p:sp>
      <p:sp>
        <p:nvSpPr>
          <p:cNvPr id="68611" name="Slide Number Placeholder 1">
            <a:extLst>
              <a:ext uri="{FF2B5EF4-FFF2-40B4-BE49-F238E27FC236}">
                <a16:creationId xmlns:a16="http://schemas.microsoft.com/office/drawing/2014/main" id="{39F70ACB-B852-C840-9713-8614C6E24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46FF9E8-1BFD-A845-A95B-15EF04ED920C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85EB625A-2F49-3C4E-937C-D182F621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4133850"/>
            <a:ext cx="6599237" cy="214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1AD51E43-20CA-1640-8D30-C25A080E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Unique- Local</a:t>
            </a:r>
          </a:p>
        </p:txBody>
      </p:sp>
      <p:pic>
        <p:nvPicPr>
          <p:cNvPr id="70658" name="Content Placeholder 5">
            <a:extLst>
              <a:ext uri="{FF2B5EF4-FFF2-40B4-BE49-F238E27FC236}">
                <a16:creationId xmlns:a16="http://schemas.microsoft.com/office/drawing/2014/main" id="{12656C67-AA8E-244C-B55A-91697334DC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1565275"/>
            <a:ext cx="7239000" cy="1990725"/>
          </a:xfrm>
        </p:spPr>
      </p:pic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483F1A15-B02E-B349-B2B8-A98240A41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2AAF7FF-0D70-834D-A2D9-40C1886A1149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70660" name="TextBox 6">
            <a:extLst>
              <a:ext uri="{FF2B5EF4-FFF2-40B4-BE49-F238E27FC236}">
                <a16:creationId xmlns:a16="http://schemas.microsoft.com/office/drawing/2014/main" id="{13A6C46D-8D90-2742-AEE8-C11BD39E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71900"/>
            <a:ext cx="85344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imes" pitchFamily="2" charset="0"/>
              </a:rPr>
              <a:t>Unique Local</a:t>
            </a:r>
          </a:p>
          <a:p>
            <a:pPr lvl="1" algn="l" rtl="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b="0">
                <a:latin typeface="Times" pitchFamily="2" charset="0"/>
              </a:rPr>
              <a:t>Similar to private addresses for IPv4.</a:t>
            </a:r>
          </a:p>
          <a:p>
            <a:pPr lvl="1" algn="l" rtl="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b="0">
                <a:latin typeface="Times" pitchFamily="2" charset="0"/>
              </a:rPr>
              <a:t>Non routable privately assigned addresses</a:t>
            </a:r>
          </a:p>
          <a:p>
            <a:pPr lvl="1" algn="l" rtl="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b="0">
                <a:latin typeface="Times" pitchFamily="2" charset="0"/>
              </a:rPr>
              <a:t>Used for local addressing within a site or between a limited number of sites.</a:t>
            </a:r>
          </a:p>
          <a:p>
            <a:pPr lvl="1" algn="l" rtl="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b="0">
                <a:latin typeface="Times" pitchFamily="2" charset="0"/>
              </a:rPr>
              <a:t>Local devices such as printer, telephone, etc</a:t>
            </a:r>
          </a:p>
          <a:p>
            <a:pPr lvl="1" algn="l" rtl="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b="0">
                <a:latin typeface="Times" pitchFamily="2" charset="0"/>
              </a:rPr>
              <a:t>Start with either FC or FD in the first two numbers.</a:t>
            </a:r>
          </a:p>
          <a:p>
            <a:pPr lvl="1" algn="l" rtl="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000" b="0">
                <a:latin typeface="Times" pitchFamily="2" charset="0"/>
              </a:rPr>
              <a:t>In the range of FC00::/7 to FDFF::/7.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b="0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6F75D4D1-D218-1E42-9438-9C128937E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52400"/>
            <a:ext cx="8605838" cy="855663"/>
          </a:xfrm>
        </p:spPr>
        <p:txBody>
          <a:bodyPr/>
          <a:lstStyle/>
          <a:p>
            <a:r>
              <a:rPr lang="en-US" altLang="en-US" sz="2800">
                <a:latin typeface="Arial" panose="020B0604020202020204" pitchFamily="34" charset="0"/>
              </a:rPr>
              <a:t>Structure of an IPv6 Global Unicast Address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5BEBBF-33A2-6E4C-B6A6-B8F92A3E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984250"/>
            <a:ext cx="8399463" cy="5086350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000" dirty="0"/>
              <a:t>IPv6 global unicast addresses are globally unique and routable on the IPv6 Internet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000" dirty="0"/>
              <a:t>Currently, only global unicast addresses with the first three bits of 001 or 2000::/3 are being assigned</a:t>
            </a:r>
          </a:p>
          <a:p>
            <a:pPr algn="l" rtl="0" fontAlgn="auto">
              <a:spcAft>
                <a:spcPts val="0"/>
              </a:spcAft>
              <a:defRPr/>
            </a:pPr>
            <a:endParaRPr lang="en-US" sz="2000" dirty="0"/>
          </a:p>
          <a:p>
            <a:pPr algn="l" rtl="0" fontAlgn="auto">
              <a:spcAft>
                <a:spcPts val="0"/>
              </a:spcAft>
              <a:defRPr/>
            </a:pPr>
            <a:endParaRPr lang="en-US" sz="2000" dirty="0"/>
          </a:p>
          <a:p>
            <a:pPr algn="l" rtl="0" fontAlgn="auto">
              <a:spcAft>
                <a:spcPts val="0"/>
              </a:spcAft>
              <a:defRPr/>
            </a:pPr>
            <a:endParaRPr lang="en-US" sz="2000" dirty="0"/>
          </a:p>
          <a:p>
            <a:pPr marL="0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  <p:sp>
        <p:nvSpPr>
          <p:cNvPr id="71683" name="Slide Number Placeholder 2">
            <a:extLst>
              <a:ext uri="{FF2B5EF4-FFF2-40B4-BE49-F238E27FC236}">
                <a16:creationId xmlns:a16="http://schemas.microsoft.com/office/drawing/2014/main" id="{11E2FDF9-9474-5E45-B2F7-00C888BEA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50C7786-DF37-3447-8B31-ABBFF4B9E411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71684" name="Picture 2">
            <a:extLst>
              <a:ext uri="{FF2B5EF4-FFF2-40B4-BE49-F238E27FC236}">
                <a16:creationId xmlns:a16="http://schemas.microsoft.com/office/drawing/2014/main" id="{23DB888B-26BC-A24B-BB14-1010D3E6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7535863" cy="332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020C53C4-0209-FF4E-9320-FDEA14B6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650"/>
            <a:ext cx="8772525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</a:rPr>
              <a:t>Structure of an IPv6 Global Unicast Address (cont.)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0DD0AF8-D197-E449-89EE-FBDFABBD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0025"/>
            <a:ext cx="8259763" cy="8763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A global unicast address has three parts: Global Routing Prefix, Subnet ID, and Interface ID.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3731" name="Slide Number Placeholder 1">
            <a:extLst>
              <a:ext uri="{FF2B5EF4-FFF2-40B4-BE49-F238E27FC236}">
                <a16:creationId xmlns:a16="http://schemas.microsoft.com/office/drawing/2014/main" id="{E4AB7057-4515-0747-8C51-021C0D62A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4CFA29D-F478-2642-82A0-843ACBF6A284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A8718-EF7D-824C-A6CC-2133EAFD3B03}"/>
              </a:ext>
            </a:extLst>
          </p:cNvPr>
          <p:cNvSpPr/>
          <p:nvPr/>
        </p:nvSpPr>
        <p:spPr>
          <a:xfrm>
            <a:off x="381000" y="2205038"/>
            <a:ext cx="8382000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6538" indent="-236538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Global Routing Prefix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is the prefix or network portion of the address assigned by the provider, such as an ISP, to a customer or site, currently, RIR’s assign a /48 global routing prefix to customers. </a:t>
            </a:r>
          </a:p>
          <a:p>
            <a:pPr marL="236538" indent="-236538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charset="0"/>
              <a:buChar char="§"/>
              <a:defRPr/>
            </a:pP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2001:0DB8:ACAD::/48 has a prefix that indicates that the first 48 bits (2001:0DB8:ACAD) is the prefix or network portion.</a:t>
            </a:r>
          </a:p>
        </p:txBody>
      </p:sp>
      <p:pic>
        <p:nvPicPr>
          <p:cNvPr id="73733" name="Picture 2">
            <a:extLst>
              <a:ext uri="{FF2B5EF4-FFF2-40B4-BE49-F238E27FC236}">
                <a16:creationId xmlns:a16="http://schemas.microsoft.com/office/drawing/2014/main" id="{9CDDBF37-0C87-274C-881F-125E0F12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4646613"/>
            <a:ext cx="5749925" cy="1843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3734" name="Picture 3">
            <a:extLst>
              <a:ext uri="{FF2B5EF4-FFF2-40B4-BE49-F238E27FC236}">
                <a16:creationId xmlns:a16="http://schemas.microsoft.com/office/drawing/2014/main" id="{F5EC6AD2-BF02-9446-944D-D9162B68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222750"/>
            <a:ext cx="2295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3A4A0E6B-8CD5-8F41-9C50-9A6FD0E7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0"/>
            <a:ext cx="8772525" cy="838200"/>
          </a:xfrm>
        </p:spPr>
        <p:txBody>
          <a:bodyPr/>
          <a:lstStyle/>
          <a:p>
            <a:r>
              <a:rPr lang="en-US" altLang="en-US" sz="2400">
                <a:latin typeface="Arial" panose="020B0604020202020204" pitchFamily="34" charset="0"/>
              </a:rPr>
              <a:t>Structure of an IPv6 Global Unicast Address (cont.)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D891E5-5B74-E043-A5A4-4481A970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847725"/>
            <a:ext cx="8520113" cy="5086350"/>
          </a:xfrm>
        </p:spPr>
        <p:txBody>
          <a:bodyPr rtlCol="0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Subnet 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by an organization to identify subnets within its site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ID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rtl="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the host portion of an IPv4 address.</a:t>
            </a:r>
          </a:p>
          <a:p>
            <a:pPr marL="800100" lvl="1" indent="-342900" algn="l" rtl="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because a single host may have multiple interfaces, each having one or more IPv6 addresses.</a:t>
            </a:r>
          </a:p>
          <a:p>
            <a:pPr marL="0" indent="0" algn="l" rtl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Slide Number Placeholder 2">
            <a:extLst>
              <a:ext uri="{FF2B5EF4-FFF2-40B4-BE49-F238E27FC236}">
                <a16:creationId xmlns:a16="http://schemas.microsoft.com/office/drawing/2014/main" id="{514A6347-00BC-A24C-80C8-00259180C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6093BCA-79E1-E142-A915-45DEF701EE62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75780" name="Picture 2">
            <a:extLst>
              <a:ext uri="{FF2B5EF4-FFF2-40B4-BE49-F238E27FC236}">
                <a16:creationId xmlns:a16="http://schemas.microsoft.com/office/drawing/2014/main" id="{ECB627B5-BBC7-7944-8B38-8F7F7767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984500"/>
            <a:ext cx="4400550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5781" name="Picture 3">
            <a:extLst>
              <a:ext uri="{FF2B5EF4-FFF2-40B4-BE49-F238E27FC236}">
                <a16:creationId xmlns:a16="http://schemas.microsoft.com/office/drawing/2014/main" id="{DB3B1783-3A41-CB4B-A0DE-FD146024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479925"/>
            <a:ext cx="2571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2">
            <a:extLst>
              <a:ext uri="{FF2B5EF4-FFF2-40B4-BE49-F238E27FC236}">
                <a16:creationId xmlns:a16="http://schemas.microsoft.com/office/drawing/2014/main" id="{54F162D8-C643-7648-B27C-3CD50F40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1C8E082-752A-1844-835C-879C6A5926C4}" type="slidenum">
              <a:rPr lang="en-US" altLang="ar-AE" sz="1200" b="0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36</a:t>
            </a:fld>
            <a:endParaRPr lang="en-US" altLang="ar-AE" sz="1200" b="0">
              <a:latin typeface="Tahoma" panose="020B0604030504040204" pitchFamily="34" charset="0"/>
            </a:endParaRP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81F4E52A-3FDD-1C40-BA5F-410A14B75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9088"/>
            <a:ext cx="571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Multicast address</a:t>
            </a:r>
          </a:p>
        </p:txBody>
      </p:sp>
      <p:pic>
        <p:nvPicPr>
          <p:cNvPr id="77827" name="Picture 10">
            <a:extLst>
              <a:ext uri="{FF2B5EF4-FFF2-40B4-BE49-F238E27FC236}">
                <a16:creationId xmlns:a16="http://schemas.microsoft.com/office/drawing/2014/main" id="{1982832F-78F7-A04F-A957-23D3FE23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108200"/>
            <a:ext cx="89677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Line 2">
            <a:extLst>
              <a:ext uri="{FF2B5EF4-FFF2-40B4-BE49-F238E27FC236}">
                <a16:creationId xmlns:a16="http://schemas.microsoft.com/office/drawing/2014/main" id="{B78F3B0D-B480-0446-88E5-C172CC39D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Line 3">
            <a:extLst>
              <a:ext uri="{FF2B5EF4-FFF2-40B4-BE49-F238E27FC236}">
                <a16:creationId xmlns:a16="http://schemas.microsoft.com/office/drawing/2014/main" id="{9384BDE4-8F35-3B42-8FD3-CAFD0837E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Line 5">
            <a:extLst>
              <a:ext uri="{FF2B5EF4-FFF2-40B4-BE49-F238E27FC236}">
                <a16:creationId xmlns:a16="http://schemas.microsoft.com/office/drawing/2014/main" id="{12A39487-C562-8C4F-B4C4-360FC4B5E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8302BDB1-C181-5346-BAD7-450717458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81600"/>
            <a:ext cx="868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A multicast address is a logical identifier for a group of  host in a computer network</a:t>
            </a:r>
            <a:endParaRPr lang="ar-LY" altLang="en-US" sz="1800" i="1">
              <a:latin typeface="Times New Roman" panose="02020603050405020304" pitchFamily="18" charset="0"/>
            </a:endParaRPr>
          </a:p>
        </p:txBody>
      </p:sp>
      <p:sp>
        <p:nvSpPr>
          <p:cNvPr id="77832" name="TextBox 1">
            <a:extLst>
              <a:ext uri="{FF2B5EF4-FFF2-40B4-BE49-F238E27FC236}">
                <a16:creationId xmlns:a16="http://schemas.microsoft.com/office/drawing/2014/main" id="{52A94CEA-4C8B-3648-B873-B554C37E8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130300"/>
            <a:ext cx="4349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IP multicast address has a prefix FF00::/8 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67BA860-002B-2E46-98A4-504C2FF0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85775"/>
            <a:ext cx="8772525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600" dirty="0">
                <a:latin typeface="Arial" panose="020B0604020202020204" pitchFamily="34" charset="0"/>
              </a:rPr>
              <a:t>IPv6 Multicast Addresses</a:t>
            </a:r>
            <a:br>
              <a:rPr lang="en-US" altLang="en-US" sz="3600" dirty="0">
                <a:latin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</a:rPr>
              <a:t>Assigned IPv6 Multicast Addresses (cont.)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69B42C-DCF8-8248-8224-93D84387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395413"/>
            <a:ext cx="8170863" cy="5086350"/>
          </a:xfrm>
        </p:spPr>
        <p:txBody>
          <a:bodyPr rtlCol="0">
            <a:normAutofit fontScale="85000" lnSpcReduction="20000"/>
          </a:bodyPr>
          <a:lstStyle/>
          <a:p>
            <a:pPr marL="0" indent="0" algn="l" rtl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/>
              <a:t>Two common IPv6 assigned multicast groups include:</a:t>
            </a:r>
          </a:p>
          <a:p>
            <a:pPr marL="800100" lvl="1" indent="-342900" algn="l" rtl="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FF02::1 All-nodes multicast group</a:t>
            </a:r>
            <a:r>
              <a:rPr lang="en-US" dirty="0"/>
              <a:t> – </a:t>
            </a:r>
          </a:p>
          <a:p>
            <a:pPr marL="1139825" lvl="2" indent="-342900" algn="l" rtl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All IPv6-enabled devices join </a:t>
            </a:r>
          </a:p>
          <a:p>
            <a:pPr marL="1139825" lvl="2" indent="-342900" algn="l" rtl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Same effect as an IPv4 broadcast address </a:t>
            </a:r>
          </a:p>
          <a:p>
            <a:pPr marL="800100" lvl="1" indent="-342900" algn="l" rtl="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/>
              <a:t>FF02::2 All-routers multicast group</a:t>
            </a:r>
            <a:r>
              <a:rPr lang="en-US" dirty="0"/>
              <a:t> </a:t>
            </a:r>
          </a:p>
          <a:p>
            <a:pPr marL="1139825" lvl="2" indent="-342900" algn="l" rtl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All IPv6 routers join</a:t>
            </a:r>
          </a:p>
          <a:p>
            <a:pPr marL="1139825" lvl="2" indent="-342900" algn="l" rtl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 router becomes a member of this group when it is enabled as an IPv6 router with the</a:t>
            </a:r>
            <a:r>
              <a:rPr lang="en-US" b="1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ipv6 unicast-routing </a:t>
            </a:r>
            <a:r>
              <a:rPr lang="en-US" dirty="0"/>
              <a:t>global configuration mode command.</a:t>
            </a:r>
          </a:p>
          <a:p>
            <a:pPr marL="1139825" lvl="2" indent="-342900" algn="l" rtl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 packet sent to this group is received and processed by all IPv6 routers on the link or network. </a:t>
            </a:r>
          </a:p>
          <a:p>
            <a:pPr algn="l" rtl="0" fontAlgn="auto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78851" name="Slide Number Placeholder 2">
            <a:extLst>
              <a:ext uri="{FF2B5EF4-FFF2-40B4-BE49-F238E27FC236}">
                <a16:creationId xmlns:a16="http://schemas.microsoft.com/office/drawing/2014/main" id="{0F96DAAB-10B6-1E41-B562-E6B425E83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5DC8BCF-7363-3D46-80C3-258D2CC1ED07}" type="slidenum">
              <a:rPr lang="en-US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C9B207C-40A8-BB4B-8379-6F91F92B2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34288" cy="788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i="1" dirty="0">
                <a:latin typeface="Times New Roman" pitchFamily="18" charset="0"/>
                <a:ea typeface="+mn-ea"/>
                <a:cs typeface="+mn-cs"/>
              </a:rPr>
              <a:t>Advantages of IPv6 over IPv4 (1)</a:t>
            </a:r>
          </a:p>
        </p:txBody>
      </p:sp>
      <p:graphicFrame>
        <p:nvGraphicFramePr>
          <p:cNvPr id="31900" name="Group 156">
            <a:extLst>
              <a:ext uri="{FF2B5EF4-FFF2-40B4-BE49-F238E27FC236}">
                <a16:creationId xmlns:a16="http://schemas.microsoft.com/office/drawing/2014/main" id="{E8CBD955-21E9-CA4C-BF3D-03A60FB750D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423988"/>
          <a:ext cx="8229600" cy="4216400"/>
        </p:xfrm>
        <a:graphic>
          <a:graphicData uri="http://schemas.openxmlformats.org/drawingml/2006/table">
            <a:tbl>
              <a:tblPr/>
              <a:tblGrid>
                <a:gridCol w="274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Feature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IPv4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IPv6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Source and destination address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32 bits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128 bits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IPSec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Optional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required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Payload ID for QoS in the header 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No identification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Using 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Flow label</a:t>
                      </a: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 field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Fragmentation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Both router and the sending hosts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Only supported at the sending hosts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Header checksum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 included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Not included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Resolve IP address to a link layer address</a:t>
                      </a:r>
                    </a:p>
                  </a:txBody>
                  <a:tcPr marT="45727" marB="4572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broadcast ARP request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Multicast Neighbor Solicitation message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0932" name="Slide Number Placeholder 1">
            <a:extLst>
              <a:ext uri="{FF2B5EF4-FFF2-40B4-BE49-F238E27FC236}">
                <a16:creationId xmlns:a16="http://schemas.microsoft.com/office/drawing/2014/main" id="{091C0CD0-7AAC-C540-A920-6BA7F8EF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6B121C2-2E03-D84F-B89B-ED6132172212}" type="slidenum">
              <a:rPr lang="en-US" altLang="zh-TW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80933" name="Line 2">
            <a:extLst>
              <a:ext uri="{FF2B5EF4-FFF2-40B4-BE49-F238E27FC236}">
                <a16:creationId xmlns:a16="http://schemas.microsoft.com/office/drawing/2014/main" id="{6863D7E7-BCA4-454A-8277-F199D269C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4" name="Line 3">
            <a:extLst>
              <a:ext uri="{FF2B5EF4-FFF2-40B4-BE49-F238E27FC236}">
                <a16:creationId xmlns:a16="http://schemas.microsoft.com/office/drawing/2014/main" id="{CFCF754C-F122-544C-A921-5107E8970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5" name="Line 5">
            <a:extLst>
              <a:ext uri="{FF2B5EF4-FFF2-40B4-BE49-F238E27FC236}">
                <a16:creationId xmlns:a16="http://schemas.microsoft.com/office/drawing/2014/main" id="{31536E86-0C65-E541-836B-75A56C14F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E67866A-FE73-6F4B-9D5B-9D2D565D5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34288" cy="788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400" b="1" i="1" dirty="0">
                <a:latin typeface="Times New Roman" pitchFamily="18" charset="0"/>
                <a:ea typeface="+mn-ea"/>
                <a:cs typeface="+mn-cs"/>
              </a:rPr>
              <a:t>Advantages of IPv6 over IPv4 (2)</a:t>
            </a:r>
          </a:p>
        </p:txBody>
      </p:sp>
      <p:graphicFrame>
        <p:nvGraphicFramePr>
          <p:cNvPr id="32817" name="Group 49">
            <a:extLst>
              <a:ext uri="{FF2B5EF4-FFF2-40B4-BE49-F238E27FC236}">
                <a16:creationId xmlns:a16="http://schemas.microsoft.com/office/drawing/2014/main" id="{455E2574-EF6D-5D49-97D2-5C60F930411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1423988"/>
          <a:ext cx="8229600" cy="3808413"/>
        </p:xfrm>
        <a:graphic>
          <a:graphicData uri="http://schemas.openxmlformats.org/drawingml/2006/table">
            <a:tbl>
              <a:tblPr/>
              <a:tblGrid>
                <a:gridCol w="274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Feature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IPv4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IPv6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Determine the address of the best default gateway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ICMP Router Discovery(optional)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ICMPv6 Router Solicitation and Router Advertisement (required)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Send traffic to all nodes on a subnet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Broadcast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Link-local scope all-nodes multicast address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Configure address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Manually or DHCP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Autoconfiguration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Manage local subnet group membership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 (IGMP)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新細明體" pitchFamily="18" charset="-120"/>
                        </a:rPr>
                        <a:t>Multicast Listener Discovery (MLD)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1948" name="Slide Number Placeholder 1">
            <a:extLst>
              <a:ext uri="{FF2B5EF4-FFF2-40B4-BE49-F238E27FC236}">
                <a16:creationId xmlns:a16="http://schemas.microsoft.com/office/drawing/2014/main" id="{EF288A9A-7407-334E-B5A1-6900263E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503A5D2-5307-BB48-A7E6-9EBC4E2A78D6}" type="slidenum">
              <a:rPr lang="en-US" altLang="zh-TW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39</a:t>
            </a:fld>
            <a:endParaRPr lang="en-US" altLang="zh-TW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81949" name="Line 2">
            <a:extLst>
              <a:ext uri="{FF2B5EF4-FFF2-40B4-BE49-F238E27FC236}">
                <a16:creationId xmlns:a16="http://schemas.microsoft.com/office/drawing/2014/main" id="{5D8F935D-5318-2B48-9C62-FD0CD3D7B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0" name="Line 3">
            <a:extLst>
              <a:ext uri="{FF2B5EF4-FFF2-40B4-BE49-F238E27FC236}">
                <a16:creationId xmlns:a16="http://schemas.microsoft.com/office/drawing/2014/main" id="{EAEA8411-D1DE-2648-999D-22254F709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1" name="Line 5">
            <a:extLst>
              <a:ext uri="{FF2B5EF4-FFF2-40B4-BE49-F238E27FC236}">
                <a16:creationId xmlns:a16="http://schemas.microsoft.com/office/drawing/2014/main" id="{54723271-AE3A-3240-A0A6-9EF9A7D3D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248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2">
            <a:extLst>
              <a:ext uri="{FF2B5EF4-FFF2-40B4-BE49-F238E27FC236}">
                <a16:creationId xmlns:a16="http://schemas.microsoft.com/office/drawing/2014/main" id="{C344BAB1-01E0-F940-B9F4-6EBE7BD2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490EEDC-9255-8944-AB5B-6D762B7D01D0}" type="slidenum">
              <a:rPr lang="en-US" altLang="ar-AE" sz="1200" b="0" smtClean="0"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4</a:t>
            </a:fld>
            <a:endParaRPr lang="en-US" altLang="ar-AE" sz="1200" b="0">
              <a:latin typeface="Tahoma" panose="020B0604030504040204" pitchFamily="34" charset="0"/>
            </a:endParaRPr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CC8D6F7A-187D-AA4F-B23A-EEF01FCB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anose="02020603050405020304" pitchFamily="18" charset="0"/>
              </a:rPr>
              <a:t>Netid and hostid</a:t>
            </a:r>
          </a:p>
        </p:txBody>
      </p:sp>
      <p:pic>
        <p:nvPicPr>
          <p:cNvPr id="661516" name="Picture 12">
            <a:extLst>
              <a:ext uri="{FF2B5EF4-FFF2-40B4-BE49-F238E27FC236}">
                <a16:creationId xmlns:a16="http://schemas.microsoft.com/office/drawing/2014/main" id="{071A904E-4B66-254D-AE09-37E28B276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363"/>
            <a:ext cx="7742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17" name="Picture 13">
            <a:extLst>
              <a:ext uri="{FF2B5EF4-FFF2-40B4-BE49-F238E27FC236}">
                <a16:creationId xmlns:a16="http://schemas.microsoft.com/office/drawing/2014/main" id="{C17AC561-8331-DF40-8978-0CC7FD0A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43188"/>
            <a:ext cx="7742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18" name="Picture 14">
            <a:extLst>
              <a:ext uri="{FF2B5EF4-FFF2-40B4-BE49-F238E27FC236}">
                <a16:creationId xmlns:a16="http://schemas.microsoft.com/office/drawing/2014/main" id="{9C564FAC-0B8E-8E49-AB39-20066B5B4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5013"/>
            <a:ext cx="7742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20" name="Picture 16">
            <a:extLst>
              <a:ext uri="{FF2B5EF4-FFF2-40B4-BE49-F238E27FC236}">
                <a16:creationId xmlns:a16="http://schemas.microsoft.com/office/drawing/2014/main" id="{499DCB7D-33EF-114D-999D-AF3E294A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6838"/>
            <a:ext cx="77517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21" name="Picture 17">
            <a:extLst>
              <a:ext uri="{FF2B5EF4-FFF2-40B4-BE49-F238E27FC236}">
                <a16:creationId xmlns:a16="http://schemas.microsoft.com/office/drawing/2014/main" id="{7BA42EBA-C039-B344-987C-AA62DE67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40250"/>
            <a:ext cx="77327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1522" name="Picture 18">
            <a:extLst>
              <a:ext uri="{FF2B5EF4-FFF2-40B4-BE49-F238E27FC236}">
                <a16:creationId xmlns:a16="http://schemas.microsoft.com/office/drawing/2014/main" id="{DF231BCC-105A-2A44-8416-4E24B239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73163"/>
            <a:ext cx="6864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Line 2">
            <a:extLst>
              <a:ext uri="{FF2B5EF4-FFF2-40B4-BE49-F238E27FC236}">
                <a16:creationId xmlns:a16="http://schemas.microsoft.com/office/drawing/2014/main" id="{7B7CD7BA-697A-2947-949F-F85C08929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762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3">
            <a:extLst>
              <a:ext uri="{FF2B5EF4-FFF2-40B4-BE49-F238E27FC236}">
                <a16:creationId xmlns:a16="http://schemas.microsoft.com/office/drawing/2014/main" id="{2E1F4D40-0067-8D4E-9F4E-66D99C52E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144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5">
            <a:extLst>
              <a:ext uri="{FF2B5EF4-FFF2-40B4-BE49-F238E27FC236}">
                <a16:creationId xmlns:a16="http://schemas.microsoft.com/office/drawing/2014/main" id="{1D417A68-90C1-834B-B668-6455325FA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1722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6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6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66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66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66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8B3C8C9-571C-5F4C-B23F-5808D890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3"/>
            <a:ext cx="7772400" cy="431800"/>
          </a:xfrm>
        </p:spPr>
        <p:txBody>
          <a:bodyPr/>
          <a:lstStyle/>
          <a:p>
            <a:br>
              <a:rPr lang="en-US" altLang="en-US" sz="2400"/>
            </a:br>
            <a:r>
              <a:rPr lang="en-US" altLang="en-US" sz="3200" b="1"/>
              <a:t>Private IP Addressing</a:t>
            </a:r>
            <a:br>
              <a:rPr lang="en-US" altLang="en-US" sz="2400"/>
            </a:br>
            <a:r>
              <a:rPr lang="en-US" altLang="en-US" sz="2400"/>
              <a:t> 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0D19D2C-6D92-364D-BA5A-BE56B88A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006" y="493713"/>
            <a:ext cx="8129587" cy="4946650"/>
          </a:xfrm>
        </p:spPr>
        <p:txBody>
          <a:bodyPr/>
          <a:lstStyle/>
          <a:p>
            <a:pPr algn="l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400" b="1" dirty="0"/>
              <a:t>Private Addressing</a:t>
            </a:r>
          </a:p>
          <a:p>
            <a:pPr algn="l" rtl="0">
              <a:defRPr/>
            </a:pPr>
            <a:r>
              <a:rPr lang="en-US" altLang="en-US" sz="2000" dirty="0"/>
              <a:t>10.0.0.0 – 10.255.255.255</a:t>
            </a:r>
          </a:p>
          <a:p>
            <a:pPr algn="l" rtl="0">
              <a:defRPr/>
            </a:pPr>
            <a:r>
              <a:rPr lang="en-US" altLang="en-US" sz="2000" dirty="0"/>
              <a:t>172.16.0.0 – 172.31.255.255</a:t>
            </a:r>
          </a:p>
          <a:p>
            <a:pPr algn="l" rtl="0">
              <a:defRPr/>
            </a:pPr>
            <a:r>
              <a:rPr lang="en-US" altLang="en-US" sz="2000" dirty="0"/>
              <a:t>192.168.0.0 – 192.168.255.255</a:t>
            </a: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400" b="1" dirty="0"/>
              <a:t>Advantage</a:t>
            </a:r>
            <a:r>
              <a:rPr lang="en-US" altLang="en-US" sz="2400" b="1" dirty="0"/>
              <a:t> of using IP Private</a:t>
            </a:r>
            <a:endParaRPr lang="en-GB" altLang="en-US" sz="2400" b="1" dirty="0"/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000" dirty="0"/>
              <a:t>1.Security. Private network numbers are not advertised to the Internet.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000" dirty="0"/>
              <a:t>2. Private addressing also helps meet goals for adaptability and flexibility. (Using private addressing makes it easier to change ISPs in the future. 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000" dirty="0"/>
              <a:t>3. Enterprise network can advertise just one network number, or a small block of network numbers, to the Internet</a:t>
            </a:r>
            <a:endParaRPr lang="ar-SA" altLang="en-US" sz="2000" dirty="0"/>
          </a:p>
          <a:p>
            <a:pPr algn="l" rtl="0">
              <a:defRPr/>
            </a:pPr>
            <a:endParaRPr lang="en-US" altLang="en-US" sz="2000" dirty="0"/>
          </a:p>
        </p:txBody>
      </p:sp>
      <p:sp>
        <p:nvSpPr>
          <p:cNvPr id="23555" name="عنصر نائب لرقم الشريحة 3">
            <a:extLst>
              <a:ext uri="{FF2B5EF4-FFF2-40B4-BE49-F238E27FC236}">
                <a16:creationId xmlns:a16="http://schemas.microsoft.com/office/drawing/2014/main" id="{45CD1FBC-EAF2-1042-B0FA-4C456CF8E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2C817C9D-0EF2-F84A-98A2-DB2B18B2A948}" type="slidenum">
              <a:rPr lang="ar-SA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7C56365-4F71-2D4D-8705-B0ADD004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220663"/>
            <a:ext cx="7029450" cy="473075"/>
          </a:xfrm>
        </p:spPr>
        <p:txBody>
          <a:bodyPr/>
          <a:lstStyle/>
          <a:p>
            <a:r>
              <a:rPr lang="en-US" altLang="en-US"/>
              <a:t>Addressing Hosts</a:t>
            </a:r>
          </a:p>
        </p:txBody>
      </p:sp>
      <p:sp>
        <p:nvSpPr>
          <p:cNvPr id="25602" name="Text Box 3">
            <a:extLst>
              <a:ext uri="{FF2B5EF4-FFF2-40B4-BE49-F238E27FC236}">
                <a16:creationId xmlns:a16="http://schemas.microsoft.com/office/drawing/2014/main" id="{3FE4A9F4-7D3A-F24A-92A1-99B7508F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30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84013061-2610-1F49-BB25-9B7560CF9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7430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865B3D60-5E3F-B043-8725-EA57DBC65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430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051445F9-E744-1D4C-A541-33A3C66B9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7430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25606" name="Text Box 8">
            <a:extLst>
              <a:ext uri="{FF2B5EF4-FFF2-40B4-BE49-F238E27FC236}">
                <a16:creationId xmlns:a16="http://schemas.microsoft.com/office/drawing/2014/main" id="{E0492C6D-E0DA-5C48-BCDE-E9C93A22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23526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172</a:t>
            </a:r>
          </a:p>
        </p:txBody>
      </p:sp>
      <p:sp>
        <p:nvSpPr>
          <p:cNvPr id="25607" name="Text Box 9">
            <a:extLst>
              <a:ext uri="{FF2B5EF4-FFF2-40B4-BE49-F238E27FC236}">
                <a16:creationId xmlns:a16="http://schemas.microsoft.com/office/drawing/2014/main" id="{2CA032CE-EF85-A345-91E7-91E7A0B0F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23526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5608" name="Text Box 10">
            <a:extLst>
              <a:ext uri="{FF2B5EF4-FFF2-40B4-BE49-F238E27FC236}">
                <a16:creationId xmlns:a16="http://schemas.microsoft.com/office/drawing/2014/main" id="{BBF6D0ED-89CE-3D4C-84D3-868E6E3E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23526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609" name="Text Box 11">
            <a:extLst>
              <a:ext uri="{FF2B5EF4-FFF2-40B4-BE49-F238E27FC236}">
                <a16:creationId xmlns:a16="http://schemas.microsoft.com/office/drawing/2014/main" id="{76A298D9-8815-9046-96F9-FA1243213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23526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610" name="Rectangle 12">
            <a:extLst>
              <a:ext uri="{FF2B5EF4-FFF2-40B4-BE49-F238E27FC236}">
                <a16:creationId xmlns:a16="http://schemas.microsoft.com/office/drawing/2014/main" id="{7C92AF1B-CFC4-9B44-A9BD-309F3F92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70225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9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 sz="2000">
                <a:latin typeface="Arial" panose="020B0604020202020204" pitchFamily="34" charset="0"/>
              </a:rPr>
              <a:t>One network address, </a:t>
            </a:r>
            <a:r>
              <a:rPr lang="en-US" altLang="en-US" sz="2000">
                <a:latin typeface="Tahoma" panose="020B0604030504040204" pitchFamily="34" charset="0"/>
              </a:rPr>
              <a:t>65,534</a:t>
            </a:r>
            <a:r>
              <a:rPr kumimoji="1" lang="en-US" altLang="en-US" sz="2000">
                <a:latin typeface="Arial" panose="020B0604020202020204" pitchFamily="34" charset="0"/>
              </a:rPr>
              <a:t> hosts, one broadcast address.</a:t>
            </a:r>
          </a:p>
        </p:txBody>
      </p:sp>
      <p:sp>
        <p:nvSpPr>
          <p:cNvPr id="25611" name="Text Box 13">
            <a:extLst>
              <a:ext uri="{FF2B5EF4-FFF2-40B4-BE49-F238E27FC236}">
                <a16:creationId xmlns:a16="http://schemas.microsoft.com/office/drawing/2014/main" id="{59AABF96-F018-E041-8DF2-183B9EA87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480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172</a:t>
            </a:r>
          </a:p>
        </p:txBody>
      </p:sp>
      <p:sp>
        <p:nvSpPr>
          <p:cNvPr id="25612" name="Text Box 14">
            <a:extLst>
              <a:ext uri="{FF2B5EF4-FFF2-40B4-BE49-F238E27FC236}">
                <a16:creationId xmlns:a16="http://schemas.microsoft.com/office/drawing/2014/main" id="{2834E24E-49F4-FD48-B3D9-687ED8766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480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5613" name="Text Box 15">
            <a:extLst>
              <a:ext uri="{FF2B5EF4-FFF2-40B4-BE49-F238E27FC236}">
                <a16:creationId xmlns:a16="http://schemas.microsoft.com/office/drawing/2014/main" id="{6560A7DA-A8A6-4C49-8AD6-46ED02B1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6480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614" name="Text Box 16">
            <a:extLst>
              <a:ext uri="{FF2B5EF4-FFF2-40B4-BE49-F238E27FC236}">
                <a16:creationId xmlns:a16="http://schemas.microsoft.com/office/drawing/2014/main" id="{E12AC002-4CD2-DE49-AB94-8F1DBEBD6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6480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615" name="Text Box 17">
            <a:extLst>
              <a:ext uri="{FF2B5EF4-FFF2-40B4-BE49-F238E27FC236}">
                <a16:creationId xmlns:a16="http://schemas.microsoft.com/office/drawing/2014/main" id="{84F891BB-1A92-1949-87A1-6FC11DDAE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338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172</a:t>
            </a:r>
          </a:p>
        </p:txBody>
      </p:sp>
      <p:sp>
        <p:nvSpPr>
          <p:cNvPr id="25616" name="Text Box 18">
            <a:extLst>
              <a:ext uri="{FF2B5EF4-FFF2-40B4-BE49-F238E27FC236}">
                <a16:creationId xmlns:a16="http://schemas.microsoft.com/office/drawing/2014/main" id="{307B8728-37B7-664C-81E9-442B57EB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3338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5617" name="Text Box 19">
            <a:extLst>
              <a:ext uri="{FF2B5EF4-FFF2-40B4-BE49-F238E27FC236}">
                <a16:creationId xmlns:a16="http://schemas.microsoft.com/office/drawing/2014/main" id="{BD1A77EA-FA41-024F-894E-3CDD95FE5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338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618" name="Text Box 20">
            <a:extLst>
              <a:ext uri="{FF2B5EF4-FFF2-40B4-BE49-F238E27FC236}">
                <a16:creationId xmlns:a16="http://schemas.microsoft.com/office/drawing/2014/main" id="{D22FE8F3-25BD-4243-8F2B-FCEAE18F7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338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619" name="Text Box 21">
            <a:extLst>
              <a:ext uri="{FF2B5EF4-FFF2-40B4-BE49-F238E27FC236}">
                <a16:creationId xmlns:a16="http://schemas.microsoft.com/office/drawing/2014/main" id="{30FFAA4F-99F9-EC49-9DB3-E8DD9DEF7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910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172</a:t>
            </a:r>
          </a:p>
        </p:txBody>
      </p:sp>
      <p:sp>
        <p:nvSpPr>
          <p:cNvPr id="25620" name="Text Box 22">
            <a:extLst>
              <a:ext uri="{FF2B5EF4-FFF2-40B4-BE49-F238E27FC236}">
                <a16:creationId xmlns:a16="http://schemas.microsoft.com/office/drawing/2014/main" id="{39628212-3A79-564F-9768-954D5025D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910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5621" name="Text Box 23">
            <a:extLst>
              <a:ext uri="{FF2B5EF4-FFF2-40B4-BE49-F238E27FC236}">
                <a16:creationId xmlns:a16="http://schemas.microsoft.com/office/drawing/2014/main" id="{E38F35EE-2577-734E-A7F9-3CFB60BB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7910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Etc.</a:t>
            </a:r>
          </a:p>
        </p:txBody>
      </p:sp>
      <p:sp>
        <p:nvSpPr>
          <p:cNvPr id="25622" name="Text Box 24">
            <a:extLst>
              <a:ext uri="{FF2B5EF4-FFF2-40B4-BE49-F238E27FC236}">
                <a16:creationId xmlns:a16="http://schemas.microsoft.com/office/drawing/2014/main" id="{54952660-44EB-7F4B-9740-17EC34E3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7910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Etc.</a:t>
            </a:r>
          </a:p>
        </p:txBody>
      </p:sp>
      <p:sp>
        <p:nvSpPr>
          <p:cNvPr id="25623" name="Text Box 25">
            <a:extLst>
              <a:ext uri="{FF2B5EF4-FFF2-40B4-BE49-F238E27FC236}">
                <a16:creationId xmlns:a16="http://schemas.microsoft.com/office/drawing/2014/main" id="{C9ACAD3A-1592-7542-BE11-27CC1F8D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482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172</a:t>
            </a:r>
          </a:p>
        </p:txBody>
      </p:sp>
      <p:sp>
        <p:nvSpPr>
          <p:cNvPr id="25624" name="Text Box 26">
            <a:extLst>
              <a:ext uri="{FF2B5EF4-FFF2-40B4-BE49-F238E27FC236}">
                <a16:creationId xmlns:a16="http://schemas.microsoft.com/office/drawing/2014/main" id="{E62DD0D3-8E6B-0D41-9005-DA676F6D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482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5625" name="Text Box 27">
            <a:extLst>
              <a:ext uri="{FF2B5EF4-FFF2-40B4-BE49-F238E27FC236}">
                <a16:creationId xmlns:a16="http://schemas.microsoft.com/office/drawing/2014/main" id="{A0582944-478C-0F4F-BEDB-AF1F3639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2482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255</a:t>
            </a:r>
          </a:p>
        </p:txBody>
      </p:sp>
      <p:sp>
        <p:nvSpPr>
          <p:cNvPr id="25626" name="Text Box 28">
            <a:extLst>
              <a:ext uri="{FF2B5EF4-FFF2-40B4-BE49-F238E27FC236}">
                <a16:creationId xmlns:a16="http://schemas.microsoft.com/office/drawing/2014/main" id="{0129F019-26FB-5E47-8D24-983C250F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2482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254</a:t>
            </a:r>
          </a:p>
        </p:txBody>
      </p:sp>
      <p:sp>
        <p:nvSpPr>
          <p:cNvPr id="25627" name="Text Box 29">
            <a:extLst>
              <a:ext uri="{FF2B5EF4-FFF2-40B4-BE49-F238E27FC236}">
                <a16:creationId xmlns:a16="http://schemas.microsoft.com/office/drawing/2014/main" id="{F54F9504-EF52-3244-A32A-7B390318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102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172</a:t>
            </a:r>
          </a:p>
        </p:txBody>
      </p:sp>
      <p:sp>
        <p:nvSpPr>
          <p:cNvPr id="25628" name="Text Box 30">
            <a:extLst>
              <a:ext uri="{FF2B5EF4-FFF2-40B4-BE49-F238E27FC236}">
                <a16:creationId xmlns:a16="http://schemas.microsoft.com/office/drawing/2014/main" id="{EE9D6EFD-2EA6-4D46-A65E-9826F952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010275"/>
            <a:ext cx="14478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5629" name="Text Box 31">
            <a:extLst>
              <a:ext uri="{FF2B5EF4-FFF2-40B4-BE49-F238E27FC236}">
                <a16:creationId xmlns:a16="http://schemas.microsoft.com/office/drawing/2014/main" id="{1FDEC110-B79C-C74F-9ECA-96CDB551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102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255</a:t>
            </a:r>
          </a:p>
        </p:txBody>
      </p:sp>
      <p:sp>
        <p:nvSpPr>
          <p:cNvPr id="25630" name="Text Box 32">
            <a:extLst>
              <a:ext uri="{FF2B5EF4-FFF2-40B4-BE49-F238E27FC236}">
                <a16:creationId xmlns:a16="http://schemas.microsoft.com/office/drawing/2014/main" id="{A3AA399B-AE22-E44C-BDB3-1C108FE5F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102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255</a:t>
            </a:r>
          </a:p>
        </p:txBody>
      </p:sp>
      <p:sp>
        <p:nvSpPr>
          <p:cNvPr id="25631" name="Text Box 33">
            <a:extLst>
              <a:ext uri="{FF2B5EF4-FFF2-40B4-BE49-F238E27FC236}">
                <a16:creationId xmlns:a16="http://schemas.microsoft.com/office/drawing/2014/main" id="{82BAD547-3DF6-724A-A3B0-E269310A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5814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1 Network Address</a:t>
            </a:r>
          </a:p>
        </p:txBody>
      </p:sp>
      <p:sp>
        <p:nvSpPr>
          <p:cNvPr id="25632" name="Text Box 34">
            <a:extLst>
              <a:ext uri="{FF2B5EF4-FFF2-40B4-BE49-F238E27FC236}">
                <a16:creationId xmlns:a16="http://schemas.microsoft.com/office/drawing/2014/main" id="{F330B9F1-9D7F-FC4A-B6D7-EA1833209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8674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1 Broadcast Address</a:t>
            </a:r>
          </a:p>
        </p:txBody>
      </p:sp>
      <p:sp>
        <p:nvSpPr>
          <p:cNvPr id="25633" name="Text Box 35">
            <a:extLst>
              <a:ext uri="{FF2B5EF4-FFF2-40B4-BE49-F238E27FC236}">
                <a16:creationId xmlns:a16="http://schemas.microsoft.com/office/drawing/2014/main" id="{468F9DB5-9F3B-E94B-B8B6-B2F3ADDBD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267200"/>
            <a:ext cx="1600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65,534 Host Addresses</a:t>
            </a:r>
          </a:p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800" baseline="30000">
                <a:solidFill>
                  <a:schemeClr val="tx2"/>
                </a:solidFill>
                <a:latin typeface="Tahoma" panose="020B0604030504040204" pitchFamily="34" charset="0"/>
              </a:rPr>
              <a:t>16</a:t>
            </a: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 - 2</a:t>
            </a:r>
          </a:p>
        </p:txBody>
      </p:sp>
      <p:sp>
        <p:nvSpPr>
          <p:cNvPr id="25634" name="AutoShape 36">
            <a:extLst>
              <a:ext uri="{FF2B5EF4-FFF2-40B4-BE49-F238E27FC236}">
                <a16:creationId xmlns:a16="http://schemas.microsoft.com/office/drawing/2014/main" id="{E36F8FA3-0152-114C-8B99-C80D1AC0480B}"/>
              </a:ext>
            </a:extLst>
          </p:cNvPr>
          <p:cNvSpPr>
            <a:spLocks/>
          </p:cNvSpPr>
          <p:nvPr/>
        </p:nvSpPr>
        <p:spPr bwMode="auto">
          <a:xfrm>
            <a:off x="6553200" y="43434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GB" altLang="en-US" sz="1800">
              <a:latin typeface="Tahoma" panose="020B0604030504040204" pitchFamily="34" charset="0"/>
            </a:endParaRPr>
          </a:p>
        </p:txBody>
      </p:sp>
      <p:pic>
        <p:nvPicPr>
          <p:cNvPr id="25635" name="Picture 37">
            <a:extLst>
              <a:ext uri="{FF2B5EF4-FFF2-40B4-BE49-F238E27FC236}">
                <a16:creationId xmlns:a16="http://schemas.microsoft.com/office/drawing/2014/main" id="{8B2C8B08-B5A9-4E47-AE29-C8D9E2EE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34946" r="41406" b="36021"/>
          <a:stretch>
            <a:fillRect/>
          </a:stretch>
        </p:blipFill>
        <p:spPr bwMode="auto">
          <a:xfrm>
            <a:off x="5715000" y="152400"/>
            <a:ext cx="3429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36" name="Rectangle 38">
            <a:extLst>
              <a:ext uri="{FF2B5EF4-FFF2-40B4-BE49-F238E27FC236}">
                <a16:creationId xmlns:a16="http://schemas.microsoft.com/office/drawing/2014/main" id="{5F710BAA-C390-D540-9271-D1A061029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1262063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9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 sz="2000">
                <a:latin typeface="Arial" panose="020B0604020202020204" pitchFamily="34" charset="0"/>
              </a:rPr>
              <a:t>Given the </a:t>
            </a:r>
            <a:r>
              <a:rPr kumimoji="1"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172.16</a:t>
            </a:r>
            <a:r>
              <a:rPr kumimoji="1" lang="en-US" altLang="en-US" sz="2000">
                <a:latin typeface="Arial" panose="020B0604020202020204" pitchFamily="34" charset="0"/>
              </a:rPr>
              <a:t>.0.0 address with the 255.255.0.0 subnet mask:</a:t>
            </a:r>
          </a:p>
        </p:txBody>
      </p:sp>
      <p:sp>
        <p:nvSpPr>
          <p:cNvPr id="25637" name="عنصر نائب لرقم الشريحة 3">
            <a:extLst>
              <a:ext uri="{FF2B5EF4-FFF2-40B4-BE49-F238E27FC236}">
                <a16:creationId xmlns:a16="http://schemas.microsoft.com/office/drawing/2014/main" id="{367B3C41-89D5-234F-8211-939DCC412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716ADA69-DAB5-E145-B8C6-EA279EBB668E}" type="slidenum">
              <a:rPr lang="ar-SA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23565D6A-2306-FE4B-BB62-F37F477F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220663"/>
            <a:ext cx="7029450" cy="473075"/>
          </a:xfrm>
        </p:spPr>
        <p:txBody>
          <a:bodyPr/>
          <a:lstStyle/>
          <a:p>
            <a:r>
              <a:rPr lang="en-US" altLang="en-US"/>
              <a:t>Subnet Example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F421B0E2-4EC4-6F49-91B1-6DF4D6DDB4F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86000"/>
            <a:ext cx="5791200" cy="466725"/>
            <a:chOff x="1584" y="1824"/>
            <a:chExt cx="3648" cy="294"/>
          </a:xfrm>
        </p:grpSpPr>
        <p:sp>
          <p:nvSpPr>
            <p:cNvPr id="27695" name="Text Box 4">
              <a:extLst>
                <a:ext uri="{FF2B5EF4-FFF2-40B4-BE49-F238E27FC236}">
                  <a16:creationId xmlns:a16="http://schemas.microsoft.com/office/drawing/2014/main" id="{FBB4A9AF-3208-2046-882D-94BBEA98B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Network</a:t>
              </a:r>
            </a:p>
          </p:txBody>
        </p:sp>
        <p:sp>
          <p:nvSpPr>
            <p:cNvPr id="27696" name="Text Box 5">
              <a:extLst>
                <a:ext uri="{FF2B5EF4-FFF2-40B4-BE49-F238E27FC236}">
                  <a16:creationId xmlns:a16="http://schemas.microsoft.com/office/drawing/2014/main" id="{ABFD3C6E-A49B-C845-907D-5D01E192B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Network</a:t>
              </a:r>
            </a:p>
          </p:txBody>
        </p:sp>
        <p:sp>
          <p:nvSpPr>
            <p:cNvPr id="27697" name="Text Box 6">
              <a:extLst>
                <a:ext uri="{FF2B5EF4-FFF2-40B4-BE49-F238E27FC236}">
                  <a16:creationId xmlns:a16="http://schemas.microsoft.com/office/drawing/2014/main" id="{DCBFFCAE-07EC-7046-BD32-CA047EBC7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Subnet</a:t>
              </a:r>
            </a:p>
          </p:txBody>
        </p:sp>
        <p:sp>
          <p:nvSpPr>
            <p:cNvPr id="27698" name="Text Box 7">
              <a:extLst>
                <a:ext uri="{FF2B5EF4-FFF2-40B4-BE49-F238E27FC236}">
                  <a16:creationId xmlns:a16="http://schemas.microsoft.com/office/drawing/2014/main" id="{BC6A8F4C-476E-5E41-A82A-70314B2A7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</a:t>
              </a:r>
            </a:p>
          </p:txBody>
        </p:sp>
      </p:grpSp>
      <p:sp>
        <p:nvSpPr>
          <p:cNvPr id="27651" name="Rectangle 8">
            <a:extLst>
              <a:ext uri="{FF2B5EF4-FFF2-40B4-BE49-F238E27FC236}">
                <a16:creationId xmlns:a16="http://schemas.microsoft.com/office/drawing/2014/main" id="{0404C550-6A36-D742-AB10-E8F410FC5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066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9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 sz="2000">
                <a:latin typeface="Arial" panose="020B0604020202020204" pitchFamily="34" charset="0"/>
              </a:rPr>
              <a:t>Network address </a:t>
            </a:r>
            <a:r>
              <a:rPr kumimoji="1"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172.16</a:t>
            </a:r>
            <a:r>
              <a:rPr kumimoji="1" lang="en-US" altLang="en-US" sz="2000">
                <a:latin typeface="Arial" panose="020B0604020202020204" pitchFamily="34" charset="0"/>
              </a:rPr>
              <a:t>.0.0 with /16 Base Network Mask</a:t>
            </a:r>
          </a:p>
        </p:txBody>
      </p:sp>
      <p:grpSp>
        <p:nvGrpSpPr>
          <p:cNvPr id="27652" name="Group 9">
            <a:extLst>
              <a:ext uri="{FF2B5EF4-FFF2-40B4-BE49-F238E27FC236}">
                <a16:creationId xmlns:a16="http://schemas.microsoft.com/office/drawing/2014/main" id="{2E1EECD0-B582-AC4C-B389-0051776E77C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971800"/>
            <a:ext cx="5791200" cy="466725"/>
            <a:chOff x="1584" y="1824"/>
            <a:chExt cx="3648" cy="294"/>
          </a:xfrm>
        </p:grpSpPr>
        <p:sp>
          <p:nvSpPr>
            <p:cNvPr id="27691" name="Text Box 10">
              <a:extLst>
                <a:ext uri="{FF2B5EF4-FFF2-40B4-BE49-F238E27FC236}">
                  <a16:creationId xmlns:a16="http://schemas.microsoft.com/office/drawing/2014/main" id="{14BADC01-B4BC-3A4D-9ED8-6B29DCD6A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7692" name="Text Box 11">
              <a:extLst>
                <a:ext uri="{FF2B5EF4-FFF2-40B4-BE49-F238E27FC236}">
                  <a16:creationId xmlns:a16="http://schemas.microsoft.com/office/drawing/2014/main" id="{514D685E-CF51-2B43-8007-5DC8C5824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7693" name="Text Box 12">
              <a:extLst>
                <a:ext uri="{FF2B5EF4-FFF2-40B4-BE49-F238E27FC236}">
                  <a16:creationId xmlns:a16="http://schemas.microsoft.com/office/drawing/2014/main" id="{565ADAAD-5ADC-3044-8675-09B6649D6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7694" name="Text Box 13">
              <a:extLst>
                <a:ext uri="{FF2B5EF4-FFF2-40B4-BE49-F238E27FC236}">
                  <a16:creationId xmlns:a16="http://schemas.microsoft.com/office/drawing/2014/main" id="{3E5FE0A2-412C-9B44-B137-E25C1366D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</a:t>
              </a:r>
            </a:p>
          </p:txBody>
        </p:sp>
      </p:grpSp>
      <p:grpSp>
        <p:nvGrpSpPr>
          <p:cNvPr id="27653" name="Group 14">
            <a:extLst>
              <a:ext uri="{FF2B5EF4-FFF2-40B4-BE49-F238E27FC236}">
                <a16:creationId xmlns:a16="http://schemas.microsoft.com/office/drawing/2014/main" id="{C217A5E7-AAC1-F846-AFA5-532FA68567E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429000"/>
            <a:ext cx="5791200" cy="466725"/>
            <a:chOff x="1584" y="1824"/>
            <a:chExt cx="3648" cy="294"/>
          </a:xfrm>
        </p:grpSpPr>
        <p:sp>
          <p:nvSpPr>
            <p:cNvPr id="27687" name="Text Box 15">
              <a:extLst>
                <a:ext uri="{FF2B5EF4-FFF2-40B4-BE49-F238E27FC236}">
                  <a16:creationId xmlns:a16="http://schemas.microsoft.com/office/drawing/2014/main" id="{FE29A968-AF87-D04D-BBFD-6BB3143AB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7688" name="Text Box 16">
              <a:extLst>
                <a:ext uri="{FF2B5EF4-FFF2-40B4-BE49-F238E27FC236}">
                  <a16:creationId xmlns:a16="http://schemas.microsoft.com/office/drawing/2014/main" id="{F609607D-1830-A941-ADCF-1D04199A1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7689" name="Text Box 17">
              <a:extLst>
                <a:ext uri="{FF2B5EF4-FFF2-40B4-BE49-F238E27FC236}">
                  <a16:creationId xmlns:a16="http://schemas.microsoft.com/office/drawing/2014/main" id="{466048AD-7FBC-6442-94CB-BB428D22E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7690" name="Text Box 18">
              <a:extLst>
                <a:ext uri="{FF2B5EF4-FFF2-40B4-BE49-F238E27FC236}">
                  <a16:creationId xmlns:a16="http://schemas.microsoft.com/office/drawing/2014/main" id="{C44CD499-FE19-A24C-BEB2-EE45105FB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</a:t>
              </a:r>
            </a:p>
          </p:txBody>
        </p:sp>
      </p:grpSp>
      <p:grpSp>
        <p:nvGrpSpPr>
          <p:cNvPr id="27654" name="Group 19">
            <a:extLst>
              <a:ext uri="{FF2B5EF4-FFF2-40B4-BE49-F238E27FC236}">
                <a16:creationId xmlns:a16="http://schemas.microsoft.com/office/drawing/2014/main" id="{760A3734-DC44-E94A-BFC6-8C61CDC3CC6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886200"/>
            <a:ext cx="5791200" cy="466725"/>
            <a:chOff x="1584" y="1824"/>
            <a:chExt cx="3648" cy="294"/>
          </a:xfrm>
        </p:grpSpPr>
        <p:sp>
          <p:nvSpPr>
            <p:cNvPr id="27683" name="Text Box 20">
              <a:extLst>
                <a:ext uri="{FF2B5EF4-FFF2-40B4-BE49-F238E27FC236}">
                  <a16:creationId xmlns:a16="http://schemas.microsoft.com/office/drawing/2014/main" id="{65F70EE4-1991-F341-A282-A9C82AE257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7684" name="Text Box 21">
              <a:extLst>
                <a:ext uri="{FF2B5EF4-FFF2-40B4-BE49-F238E27FC236}">
                  <a16:creationId xmlns:a16="http://schemas.microsoft.com/office/drawing/2014/main" id="{0AC00C23-E9BD-B94C-B68B-A85A30D45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7685" name="Text Box 22">
              <a:extLst>
                <a:ext uri="{FF2B5EF4-FFF2-40B4-BE49-F238E27FC236}">
                  <a16:creationId xmlns:a16="http://schemas.microsoft.com/office/drawing/2014/main" id="{EB489F5B-E869-0344-8943-BEA495E79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7686" name="Text Box 23">
              <a:extLst>
                <a:ext uri="{FF2B5EF4-FFF2-40B4-BE49-F238E27FC236}">
                  <a16:creationId xmlns:a16="http://schemas.microsoft.com/office/drawing/2014/main" id="{C674326B-065D-7E4F-9860-D3B8CBF0F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</a:t>
              </a:r>
            </a:p>
          </p:txBody>
        </p:sp>
      </p:grpSp>
      <p:sp>
        <p:nvSpPr>
          <p:cNvPr id="27655" name="Text Box 25">
            <a:extLst>
              <a:ext uri="{FF2B5EF4-FFF2-40B4-BE49-F238E27FC236}">
                <a16:creationId xmlns:a16="http://schemas.microsoft.com/office/drawing/2014/main" id="{18BE7893-400C-8A41-BABA-0EAE4189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495425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Using Subnets: Subnet Mask 255.255.255.0 or /24  </a:t>
            </a:r>
          </a:p>
        </p:txBody>
      </p:sp>
      <p:grpSp>
        <p:nvGrpSpPr>
          <p:cNvPr id="27656" name="Group 26">
            <a:extLst>
              <a:ext uri="{FF2B5EF4-FFF2-40B4-BE49-F238E27FC236}">
                <a16:creationId xmlns:a16="http://schemas.microsoft.com/office/drawing/2014/main" id="{388DABC0-35C2-1042-B252-DDD9B10834D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343400"/>
            <a:ext cx="5791200" cy="466725"/>
            <a:chOff x="1584" y="1824"/>
            <a:chExt cx="3648" cy="294"/>
          </a:xfrm>
        </p:grpSpPr>
        <p:sp>
          <p:nvSpPr>
            <p:cNvPr id="27679" name="Text Box 27">
              <a:extLst>
                <a:ext uri="{FF2B5EF4-FFF2-40B4-BE49-F238E27FC236}">
                  <a16:creationId xmlns:a16="http://schemas.microsoft.com/office/drawing/2014/main" id="{B222C6E8-3122-2E49-B7B1-156D1CA27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7680" name="Text Box 28">
              <a:extLst>
                <a:ext uri="{FF2B5EF4-FFF2-40B4-BE49-F238E27FC236}">
                  <a16:creationId xmlns:a16="http://schemas.microsoft.com/office/drawing/2014/main" id="{D90D5157-FC62-3E42-B229-0814676F8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7681" name="Text Box 29">
              <a:extLst>
                <a:ext uri="{FF2B5EF4-FFF2-40B4-BE49-F238E27FC236}">
                  <a16:creationId xmlns:a16="http://schemas.microsoft.com/office/drawing/2014/main" id="{A3D2DA67-8CCF-1744-9BD7-8D4EBDA81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7682" name="Text Box 30">
              <a:extLst>
                <a:ext uri="{FF2B5EF4-FFF2-40B4-BE49-F238E27FC236}">
                  <a16:creationId xmlns:a16="http://schemas.microsoft.com/office/drawing/2014/main" id="{DEBDC20A-806D-7145-BE5C-E40EB21FC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</a:t>
              </a:r>
            </a:p>
          </p:txBody>
        </p:sp>
      </p:grpSp>
      <p:grpSp>
        <p:nvGrpSpPr>
          <p:cNvPr id="27657" name="Group 31">
            <a:extLst>
              <a:ext uri="{FF2B5EF4-FFF2-40B4-BE49-F238E27FC236}">
                <a16:creationId xmlns:a16="http://schemas.microsoft.com/office/drawing/2014/main" id="{B990DFA2-6659-A94F-85E8-8987A12E228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791075"/>
            <a:ext cx="5791200" cy="466725"/>
            <a:chOff x="1584" y="1824"/>
            <a:chExt cx="3648" cy="294"/>
          </a:xfrm>
        </p:grpSpPr>
        <p:sp>
          <p:nvSpPr>
            <p:cNvPr id="27675" name="Text Box 32">
              <a:extLst>
                <a:ext uri="{FF2B5EF4-FFF2-40B4-BE49-F238E27FC236}">
                  <a16:creationId xmlns:a16="http://schemas.microsoft.com/office/drawing/2014/main" id="{1EE6DD97-63E1-F64A-8536-7486228CD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7676" name="Text Box 33">
              <a:extLst>
                <a:ext uri="{FF2B5EF4-FFF2-40B4-BE49-F238E27FC236}">
                  <a16:creationId xmlns:a16="http://schemas.microsoft.com/office/drawing/2014/main" id="{FE10FF89-DF72-DE41-930F-2E12A75F5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7677" name="Text Box 34">
              <a:extLst>
                <a:ext uri="{FF2B5EF4-FFF2-40B4-BE49-F238E27FC236}">
                  <a16:creationId xmlns:a16="http://schemas.microsoft.com/office/drawing/2014/main" id="{991EEBF9-3251-5342-B799-AC44E6425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Etc.</a:t>
              </a:r>
            </a:p>
          </p:txBody>
        </p:sp>
        <p:sp>
          <p:nvSpPr>
            <p:cNvPr id="27678" name="Text Box 35">
              <a:extLst>
                <a:ext uri="{FF2B5EF4-FFF2-40B4-BE49-F238E27FC236}">
                  <a16:creationId xmlns:a16="http://schemas.microsoft.com/office/drawing/2014/main" id="{53B410D5-803B-FD43-929F-A45F06658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</a:t>
              </a:r>
            </a:p>
          </p:txBody>
        </p:sp>
      </p:grpSp>
      <p:grpSp>
        <p:nvGrpSpPr>
          <p:cNvPr id="27658" name="Group 36">
            <a:extLst>
              <a:ext uri="{FF2B5EF4-FFF2-40B4-BE49-F238E27FC236}">
                <a16:creationId xmlns:a16="http://schemas.microsoft.com/office/drawing/2014/main" id="{64F5EDDD-3EFF-0844-A25C-B47CF6C1EAE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248275"/>
            <a:ext cx="5791200" cy="466725"/>
            <a:chOff x="1584" y="1824"/>
            <a:chExt cx="3648" cy="294"/>
          </a:xfrm>
        </p:grpSpPr>
        <p:sp>
          <p:nvSpPr>
            <p:cNvPr id="27671" name="Text Box 37">
              <a:extLst>
                <a:ext uri="{FF2B5EF4-FFF2-40B4-BE49-F238E27FC236}">
                  <a16:creationId xmlns:a16="http://schemas.microsoft.com/office/drawing/2014/main" id="{D72B39E2-07A0-A74A-A8A0-EAACD1258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7672" name="Text Box 38">
              <a:extLst>
                <a:ext uri="{FF2B5EF4-FFF2-40B4-BE49-F238E27FC236}">
                  <a16:creationId xmlns:a16="http://schemas.microsoft.com/office/drawing/2014/main" id="{763D0D1E-17FB-DD48-A969-4299B8895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7673" name="Text Box 39">
              <a:extLst>
                <a:ext uri="{FF2B5EF4-FFF2-40B4-BE49-F238E27FC236}">
                  <a16:creationId xmlns:a16="http://schemas.microsoft.com/office/drawing/2014/main" id="{6E9D6770-46D9-044F-A54A-FC73BCD1B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254</a:t>
              </a:r>
            </a:p>
          </p:txBody>
        </p:sp>
        <p:sp>
          <p:nvSpPr>
            <p:cNvPr id="27674" name="Text Box 40">
              <a:extLst>
                <a:ext uri="{FF2B5EF4-FFF2-40B4-BE49-F238E27FC236}">
                  <a16:creationId xmlns:a16="http://schemas.microsoft.com/office/drawing/2014/main" id="{D52D79C0-6EA3-9243-9393-949B49511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</a:t>
              </a:r>
            </a:p>
          </p:txBody>
        </p:sp>
      </p:grpSp>
      <p:grpSp>
        <p:nvGrpSpPr>
          <p:cNvPr id="27659" name="Group 41">
            <a:extLst>
              <a:ext uri="{FF2B5EF4-FFF2-40B4-BE49-F238E27FC236}">
                <a16:creationId xmlns:a16="http://schemas.microsoft.com/office/drawing/2014/main" id="{9CD353B8-8064-D642-906F-077394C6426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934075"/>
            <a:ext cx="5791200" cy="466725"/>
            <a:chOff x="1584" y="1824"/>
            <a:chExt cx="3648" cy="294"/>
          </a:xfrm>
        </p:grpSpPr>
        <p:sp>
          <p:nvSpPr>
            <p:cNvPr id="27667" name="Text Box 42">
              <a:extLst>
                <a:ext uri="{FF2B5EF4-FFF2-40B4-BE49-F238E27FC236}">
                  <a16:creationId xmlns:a16="http://schemas.microsoft.com/office/drawing/2014/main" id="{FD6BB5BE-250F-AD48-AE72-66D85837B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7668" name="Text Box 43">
              <a:extLst>
                <a:ext uri="{FF2B5EF4-FFF2-40B4-BE49-F238E27FC236}">
                  <a16:creationId xmlns:a16="http://schemas.microsoft.com/office/drawing/2014/main" id="{689FFAE0-5C1F-3C40-A79D-8DF4DFF4B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7669" name="Text Box 44">
              <a:extLst>
                <a:ext uri="{FF2B5EF4-FFF2-40B4-BE49-F238E27FC236}">
                  <a16:creationId xmlns:a16="http://schemas.microsoft.com/office/drawing/2014/main" id="{2F9E1D5C-B0BB-4043-B06A-C0EED9D23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255</a:t>
              </a:r>
            </a:p>
          </p:txBody>
        </p:sp>
        <p:sp>
          <p:nvSpPr>
            <p:cNvPr id="27670" name="Text Box 45">
              <a:extLst>
                <a:ext uri="{FF2B5EF4-FFF2-40B4-BE49-F238E27FC236}">
                  <a16:creationId xmlns:a16="http://schemas.microsoft.com/office/drawing/2014/main" id="{89B061D1-F7F3-284F-A6B2-EDE1E7FE3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</a:t>
              </a:r>
            </a:p>
          </p:txBody>
        </p:sp>
      </p:grpSp>
      <p:sp>
        <p:nvSpPr>
          <p:cNvPr id="27660" name="Text Box 46">
            <a:extLst>
              <a:ext uri="{FF2B5EF4-FFF2-40B4-BE49-F238E27FC236}">
                <a16:creationId xmlns:a16="http://schemas.microsoft.com/office/drawing/2014/main" id="{CBF0790A-CAE7-5B45-AA6A-F6424A18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14800"/>
            <a:ext cx="1447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255 Subnets</a:t>
            </a:r>
          </a:p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800" baseline="30000">
                <a:solidFill>
                  <a:schemeClr val="tx2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 - 1</a:t>
            </a:r>
          </a:p>
        </p:txBody>
      </p:sp>
      <p:sp>
        <p:nvSpPr>
          <p:cNvPr id="27661" name="AutoShape 47">
            <a:extLst>
              <a:ext uri="{FF2B5EF4-FFF2-40B4-BE49-F238E27FC236}">
                <a16:creationId xmlns:a16="http://schemas.microsoft.com/office/drawing/2014/main" id="{2C8D3120-2351-9F41-9243-32842F1446E4}"/>
              </a:ext>
            </a:extLst>
          </p:cNvPr>
          <p:cNvSpPr>
            <a:spLocks/>
          </p:cNvSpPr>
          <p:nvPr/>
        </p:nvSpPr>
        <p:spPr bwMode="auto">
          <a:xfrm>
            <a:off x="6553200" y="2971800"/>
            <a:ext cx="304800" cy="27432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GB" altLang="en-US" sz="1800">
              <a:latin typeface="Tahoma" panose="020B0604030504040204" pitchFamily="34" charset="0"/>
            </a:endParaRPr>
          </a:p>
        </p:txBody>
      </p:sp>
      <p:sp>
        <p:nvSpPr>
          <p:cNvPr id="27662" name="Text Box 48">
            <a:extLst>
              <a:ext uri="{FF2B5EF4-FFF2-40B4-BE49-F238E27FC236}">
                <a16:creationId xmlns:a16="http://schemas.microsoft.com/office/drawing/2014/main" id="{1FCC0A47-9EB9-4E4E-AAC3-13EE8BA0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667375"/>
            <a:ext cx="2438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Cannot use last subnet as it contains broadcast address</a:t>
            </a:r>
          </a:p>
        </p:txBody>
      </p:sp>
      <p:sp>
        <p:nvSpPr>
          <p:cNvPr id="27663" name="Line 49">
            <a:extLst>
              <a:ext uri="{FF2B5EF4-FFF2-40B4-BE49-F238E27FC236}">
                <a16:creationId xmlns:a16="http://schemas.microsoft.com/office/drawing/2014/main" id="{D958FD98-9DA7-8C43-B64F-4C7187B51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6172200"/>
            <a:ext cx="53340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64" name="Text Box 50">
            <a:extLst>
              <a:ext uri="{FF2B5EF4-FFF2-40B4-BE49-F238E27FC236}">
                <a16:creationId xmlns:a16="http://schemas.microsoft.com/office/drawing/2014/main" id="{AE1E60B1-03E4-144E-A54D-49627730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895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Subnets</a:t>
            </a:r>
          </a:p>
        </p:txBody>
      </p:sp>
      <p:sp>
        <p:nvSpPr>
          <p:cNvPr id="27665" name="Text Box 51">
            <a:extLst>
              <a:ext uri="{FF2B5EF4-FFF2-40B4-BE49-F238E27FC236}">
                <a16:creationId xmlns:a16="http://schemas.microsoft.com/office/drawing/2014/main" id="{D269ED43-107C-2644-B7B2-F25F85EF8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76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What is the range of hosts per subnet and the broadcast address for each subnet?</a:t>
            </a:r>
          </a:p>
        </p:txBody>
      </p:sp>
      <p:sp>
        <p:nvSpPr>
          <p:cNvPr id="27666" name="عنصر نائب لرقم الشريحة 3">
            <a:extLst>
              <a:ext uri="{FF2B5EF4-FFF2-40B4-BE49-F238E27FC236}">
                <a16:creationId xmlns:a16="http://schemas.microsoft.com/office/drawing/2014/main" id="{B363EA7B-53FC-B047-8B0A-A49551D20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5727334-B137-5846-B36C-AB80E5ED9F53}" type="slidenum">
              <a:rPr lang="ar-SA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20E8534B-18B7-7940-B783-DBF3D4C8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220663"/>
            <a:ext cx="7029450" cy="473075"/>
          </a:xfrm>
        </p:spPr>
        <p:txBody>
          <a:bodyPr/>
          <a:lstStyle/>
          <a:p>
            <a:r>
              <a:rPr lang="en-US" altLang="en-US"/>
              <a:t>Subnet Example</a:t>
            </a:r>
          </a:p>
        </p:txBody>
      </p:sp>
      <p:grpSp>
        <p:nvGrpSpPr>
          <p:cNvPr id="29698" name="Group 3">
            <a:extLst>
              <a:ext uri="{FF2B5EF4-FFF2-40B4-BE49-F238E27FC236}">
                <a16:creationId xmlns:a16="http://schemas.microsoft.com/office/drawing/2014/main" id="{44CBB1EB-8E69-0C40-B6B5-4702D2B1C39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0"/>
            <a:ext cx="5791200" cy="466725"/>
            <a:chOff x="1584" y="1824"/>
            <a:chExt cx="3648" cy="294"/>
          </a:xfrm>
        </p:grpSpPr>
        <p:sp>
          <p:nvSpPr>
            <p:cNvPr id="29757" name="Text Box 4">
              <a:extLst>
                <a:ext uri="{FF2B5EF4-FFF2-40B4-BE49-F238E27FC236}">
                  <a16:creationId xmlns:a16="http://schemas.microsoft.com/office/drawing/2014/main" id="{3A043AB7-D3BF-8243-B9D0-FCCA26464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Network</a:t>
              </a:r>
            </a:p>
          </p:txBody>
        </p:sp>
        <p:sp>
          <p:nvSpPr>
            <p:cNvPr id="29758" name="Text Box 5">
              <a:extLst>
                <a:ext uri="{FF2B5EF4-FFF2-40B4-BE49-F238E27FC236}">
                  <a16:creationId xmlns:a16="http://schemas.microsoft.com/office/drawing/2014/main" id="{B91CC2B8-363A-FF4D-9794-103EDC7D0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Network</a:t>
              </a:r>
            </a:p>
          </p:txBody>
        </p:sp>
        <p:sp>
          <p:nvSpPr>
            <p:cNvPr id="29759" name="Text Box 6">
              <a:extLst>
                <a:ext uri="{FF2B5EF4-FFF2-40B4-BE49-F238E27FC236}">
                  <a16:creationId xmlns:a16="http://schemas.microsoft.com/office/drawing/2014/main" id="{3BFB360B-51A7-B345-BD60-4522500E9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Subnet</a:t>
              </a:r>
            </a:p>
          </p:txBody>
        </p:sp>
        <p:sp>
          <p:nvSpPr>
            <p:cNvPr id="29760" name="Text Box 7">
              <a:extLst>
                <a:ext uri="{FF2B5EF4-FFF2-40B4-BE49-F238E27FC236}">
                  <a16:creationId xmlns:a16="http://schemas.microsoft.com/office/drawing/2014/main" id="{D0500063-F9E9-5343-9F02-D0DD761F8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Hosts</a:t>
              </a:r>
            </a:p>
          </p:txBody>
        </p:sp>
      </p:grpSp>
      <p:grpSp>
        <p:nvGrpSpPr>
          <p:cNvPr id="29699" name="Group 9">
            <a:extLst>
              <a:ext uri="{FF2B5EF4-FFF2-40B4-BE49-F238E27FC236}">
                <a16:creationId xmlns:a16="http://schemas.microsoft.com/office/drawing/2014/main" id="{AC17C75B-07E8-544B-B547-2751FF2BA6A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5791200" cy="466725"/>
            <a:chOff x="1584" y="1824"/>
            <a:chExt cx="3648" cy="294"/>
          </a:xfrm>
        </p:grpSpPr>
        <p:sp>
          <p:nvSpPr>
            <p:cNvPr id="29753" name="Text Box 10">
              <a:extLst>
                <a:ext uri="{FF2B5EF4-FFF2-40B4-BE49-F238E27FC236}">
                  <a16:creationId xmlns:a16="http://schemas.microsoft.com/office/drawing/2014/main" id="{8DD4EEF4-1FEB-694B-A906-6ED7D67C3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9754" name="Text Box 11">
              <a:extLst>
                <a:ext uri="{FF2B5EF4-FFF2-40B4-BE49-F238E27FC236}">
                  <a16:creationId xmlns:a16="http://schemas.microsoft.com/office/drawing/2014/main" id="{2B05CA15-D89D-1146-AB1B-8A8661C21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9755" name="Text Box 12">
              <a:extLst>
                <a:ext uri="{FF2B5EF4-FFF2-40B4-BE49-F238E27FC236}">
                  <a16:creationId xmlns:a16="http://schemas.microsoft.com/office/drawing/2014/main" id="{2E81A48E-28C2-E449-8F2D-0DEBA6CA6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9756" name="Text Box 13">
              <a:extLst>
                <a:ext uri="{FF2B5EF4-FFF2-40B4-BE49-F238E27FC236}">
                  <a16:creationId xmlns:a16="http://schemas.microsoft.com/office/drawing/2014/main" id="{8348AA2C-F986-8B4A-964C-7B4878026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9700" name="Group 14">
            <a:extLst>
              <a:ext uri="{FF2B5EF4-FFF2-40B4-BE49-F238E27FC236}">
                <a16:creationId xmlns:a16="http://schemas.microsoft.com/office/drawing/2014/main" id="{9D10357B-0CFE-EA44-BCDB-ADABB43D2A9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429000"/>
            <a:ext cx="5791200" cy="466725"/>
            <a:chOff x="1584" y="1824"/>
            <a:chExt cx="3648" cy="294"/>
          </a:xfrm>
        </p:grpSpPr>
        <p:sp>
          <p:nvSpPr>
            <p:cNvPr id="29749" name="Text Box 15">
              <a:extLst>
                <a:ext uri="{FF2B5EF4-FFF2-40B4-BE49-F238E27FC236}">
                  <a16:creationId xmlns:a16="http://schemas.microsoft.com/office/drawing/2014/main" id="{722C34B9-0483-B843-B47B-38F6A2246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9750" name="Text Box 16">
              <a:extLst>
                <a:ext uri="{FF2B5EF4-FFF2-40B4-BE49-F238E27FC236}">
                  <a16:creationId xmlns:a16="http://schemas.microsoft.com/office/drawing/2014/main" id="{1DF75569-144C-2043-9496-BEDCF3A6F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9751" name="Text Box 17">
              <a:extLst>
                <a:ext uri="{FF2B5EF4-FFF2-40B4-BE49-F238E27FC236}">
                  <a16:creationId xmlns:a16="http://schemas.microsoft.com/office/drawing/2014/main" id="{63703443-0602-724F-9FC6-4F2BD6AB9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9752" name="Text Box 18">
              <a:extLst>
                <a:ext uri="{FF2B5EF4-FFF2-40B4-BE49-F238E27FC236}">
                  <a16:creationId xmlns:a16="http://schemas.microsoft.com/office/drawing/2014/main" id="{49B61FE8-9D82-F345-A0A8-24C53418F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9701" name="Group 19">
            <a:extLst>
              <a:ext uri="{FF2B5EF4-FFF2-40B4-BE49-F238E27FC236}">
                <a16:creationId xmlns:a16="http://schemas.microsoft.com/office/drawing/2014/main" id="{686F857D-5100-9445-9047-F000F550C7A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886200"/>
            <a:ext cx="5791200" cy="466725"/>
            <a:chOff x="1584" y="1824"/>
            <a:chExt cx="3648" cy="294"/>
          </a:xfrm>
        </p:grpSpPr>
        <p:sp>
          <p:nvSpPr>
            <p:cNvPr id="29745" name="Text Box 20">
              <a:extLst>
                <a:ext uri="{FF2B5EF4-FFF2-40B4-BE49-F238E27FC236}">
                  <a16:creationId xmlns:a16="http://schemas.microsoft.com/office/drawing/2014/main" id="{884A867A-C5C3-8044-AA85-B01F3AD75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9746" name="Text Box 21">
              <a:extLst>
                <a:ext uri="{FF2B5EF4-FFF2-40B4-BE49-F238E27FC236}">
                  <a16:creationId xmlns:a16="http://schemas.microsoft.com/office/drawing/2014/main" id="{EE0D0836-CD0B-0945-A81A-0ABE4934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9747" name="Text Box 22">
              <a:extLst>
                <a:ext uri="{FF2B5EF4-FFF2-40B4-BE49-F238E27FC236}">
                  <a16:creationId xmlns:a16="http://schemas.microsoft.com/office/drawing/2014/main" id="{4E979496-1576-AE42-84CE-B0B08E467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9748" name="Text Box 23">
              <a:extLst>
                <a:ext uri="{FF2B5EF4-FFF2-40B4-BE49-F238E27FC236}">
                  <a16:creationId xmlns:a16="http://schemas.microsoft.com/office/drawing/2014/main" id="{D839E5A4-2755-3744-9DEC-FA5C25B65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9702" name="Group 26">
            <a:extLst>
              <a:ext uri="{FF2B5EF4-FFF2-40B4-BE49-F238E27FC236}">
                <a16:creationId xmlns:a16="http://schemas.microsoft.com/office/drawing/2014/main" id="{8E598079-47FE-A541-B885-0F084975CBC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343400"/>
            <a:ext cx="5791200" cy="466725"/>
            <a:chOff x="1584" y="1824"/>
            <a:chExt cx="3648" cy="294"/>
          </a:xfrm>
        </p:grpSpPr>
        <p:sp>
          <p:nvSpPr>
            <p:cNvPr id="29741" name="Text Box 27">
              <a:extLst>
                <a:ext uri="{FF2B5EF4-FFF2-40B4-BE49-F238E27FC236}">
                  <a16:creationId xmlns:a16="http://schemas.microsoft.com/office/drawing/2014/main" id="{E0984F3B-FF05-A540-8A24-00C33EBAE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9742" name="Text Box 28">
              <a:extLst>
                <a:ext uri="{FF2B5EF4-FFF2-40B4-BE49-F238E27FC236}">
                  <a16:creationId xmlns:a16="http://schemas.microsoft.com/office/drawing/2014/main" id="{677D15BE-4BB4-5A47-B3DE-3347C8D47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9743" name="Text Box 29">
              <a:extLst>
                <a:ext uri="{FF2B5EF4-FFF2-40B4-BE49-F238E27FC236}">
                  <a16:creationId xmlns:a16="http://schemas.microsoft.com/office/drawing/2014/main" id="{89B41FFA-F1D1-0F47-A907-6BFFAF9DC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9744" name="Text Box 30">
              <a:extLst>
                <a:ext uri="{FF2B5EF4-FFF2-40B4-BE49-F238E27FC236}">
                  <a16:creationId xmlns:a16="http://schemas.microsoft.com/office/drawing/2014/main" id="{9CB355BA-050E-D04B-A797-BDB62C156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9703" name="Group 31">
            <a:extLst>
              <a:ext uri="{FF2B5EF4-FFF2-40B4-BE49-F238E27FC236}">
                <a16:creationId xmlns:a16="http://schemas.microsoft.com/office/drawing/2014/main" id="{A3BE2D3D-FC69-C645-AAFA-5C8B4AE013C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791075"/>
            <a:ext cx="5791200" cy="466725"/>
            <a:chOff x="1584" y="1824"/>
            <a:chExt cx="3648" cy="294"/>
          </a:xfrm>
        </p:grpSpPr>
        <p:sp>
          <p:nvSpPr>
            <p:cNvPr id="29737" name="Text Box 32">
              <a:extLst>
                <a:ext uri="{FF2B5EF4-FFF2-40B4-BE49-F238E27FC236}">
                  <a16:creationId xmlns:a16="http://schemas.microsoft.com/office/drawing/2014/main" id="{39C8D37B-28DE-7A47-BBE2-C1B2A510A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9738" name="Text Box 33">
              <a:extLst>
                <a:ext uri="{FF2B5EF4-FFF2-40B4-BE49-F238E27FC236}">
                  <a16:creationId xmlns:a16="http://schemas.microsoft.com/office/drawing/2014/main" id="{80B55B10-4F51-604A-9965-B5C9E41F1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9739" name="Text Box 34">
              <a:extLst>
                <a:ext uri="{FF2B5EF4-FFF2-40B4-BE49-F238E27FC236}">
                  <a16:creationId xmlns:a16="http://schemas.microsoft.com/office/drawing/2014/main" id="{51453B85-4A8D-254D-B3B4-DB2AA3C37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Etc.</a:t>
              </a:r>
            </a:p>
          </p:txBody>
        </p:sp>
        <p:sp>
          <p:nvSpPr>
            <p:cNvPr id="29740" name="Text Box 35">
              <a:extLst>
                <a:ext uri="{FF2B5EF4-FFF2-40B4-BE49-F238E27FC236}">
                  <a16:creationId xmlns:a16="http://schemas.microsoft.com/office/drawing/2014/main" id="{4B31DA66-F47D-AC43-8A37-A9D85A72C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9704" name="Group 36">
            <a:extLst>
              <a:ext uri="{FF2B5EF4-FFF2-40B4-BE49-F238E27FC236}">
                <a16:creationId xmlns:a16="http://schemas.microsoft.com/office/drawing/2014/main" id="{4240313C-D5D9-E94B-881D-A2D0871C4D8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248275"/>
            <a:ext cx="5791200" cy="466725"/>
            <a:chOff x="1584" y="1824"/>
            <a:chExt cx="3648" cy="294"/>
          </a:xfrm>
        </p:grpSpPr>
        <p:sp>
          <p:nvSpPr>
            <p:cNvPr id="29733" name="Text Box 37">
              <a:extLst>
                <a:ext uri="{FF2B5EF4-FFF2-40B4-BE49-F238E27FC236}">
                  <a16:creationId xmlns:a16="http://schemas.microsoft.com/office/drawing/2014/main" id="{BF090D77-AA29-924F-A310-8FA0A0B49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9734" name="Text Box 38">
              <a:extLst>
                <a:ext uri="{FF2B5EF4-FFF2-40B4-BE49-F238E27FC236}">
                  <a16:creationId xmlns:a16="http://schemas.microsoft.com/office/drawing/2014/main" id="{365C0758-E2BD-4E47-A1E1-D91863AF7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9735" name="Text Box 39">
              <a:extLst>
                <a:ext uri="{FF2B5EF4-FFF2-40B4-BE49-F238E27FC236}">
                  <a16:creationId xmlns:a16="http://schemas.microsoft.com/office/drawing/2014/main" id="{41D17312-DB34-8349-BBF2-B7D287BFE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254</a:t>
              </a:r>
            </a:p>
          </p:txBody>
        </p:sp>
        <p:sp>
          <p:nvSpPr>
            <p:cNvPr id="29736" name="Text Box 40">
              <a:extLst>
                <a:ext uri="{FF2B5EF4-FFF2-40B4-BE49-F238E27FC236}">
                  <a16:creationId xmlns:a16="http://schemas.microsoft.com/office/drawing/2014/main" id="{EDE4C265-45C4-B142-BC92-8F3223655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9705" name="Group 41">
            <a:extLst>
              <a:ext uri="{FF2B5EF4-FFF2-40B4-BE49-F238E27FC236}">
                <a16:creationId xmlns:a16="http://schemas.microsoft.com/office/drawing/2014/main" id="{DD19612C-597E-6242-8232-085E562FF9C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934075"/>
            <a:ext cx="5791200" cy="466725"/>
            <a:chOff x="1584" y="1824"/>
            <a:chExt cx="3648" cy="294"/>
          </a:xfrm>
        </p:grpSpPr>
        <p:sp>
          <p:nvSpPr>
            <p:cNvPr id="29729" name="Text Box 42">
              <a:extLst>
                <a:ext uri="{FF2B5EF4-FFF2-40B4-BE49-F238E27FC236}">
                  <a16:creationId xmlns:a16="http://schemas.microsoft.com/office/drawing/2014/main" id="{4A5F8DA4-4C7E-E44E-ADE3-1702EF9CB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172</a:t>
              </a:r>
            </a:p>
          </p:txBody>
        </p:sp>
        <p:sp>
          <p:nvSpPr>
            <p:cNvPr id="29730" name="Text Box 43">
              <a:extLst>
                <a:ext uri="{FF2B5EF4-FFF2-40B4-BE49-F238E27FC236}">
                  <a16:creationId xmlns:a16="http://schemas.microsoft.com/office/drawing/2014/main" id="{D476FD44-F2BF-974E-AAC0-B0A4BEFF8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4"/>
              <a:ext cx="912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29731" name="Text Box 44">
              <a:extLst>
                <a:ext uri="{FF2B5EF4-FFF2-40B4-BE49-F238E27FC236}">
                  <a16:creationId xmlns:a16="http://schemas.microsoft.com/office/drawing/2014/main" id="{48F45EAE-3C49-924C-9B9A-FE03B4BED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24"/>
              <a:ext cx="912" cy="29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255</a:t>
              </a:r>
            </a:p>
          </p:txBody>
        </p:sp>
        <p:sp>
          <p:nvSpPr>
            <p:cNvPr id="29732" name="Text Box 45">
              <a:extLst>
                <a:ext uri="{FF2B5EF4-FFF2-40B4-BE49-F238E27FC236}">
                  <a16:creationId xmlns:a16="http://schemas.microsoft.com/office/drawing/2014/main" id="{547B9615-CF66-8842-835C-AF2B94DAD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912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</a:t>
              </a:r>
            </a:p>
          </p:txBody>
        </p:sp>
      </p:grpSp>
      <p:sp>
        <p:nvSpPr>
          <p:cNvPr id="29706" name="Text Box 46">
            <a:extLst>
              <a:ext uri="{FF2B5EF4-FFF2-40B4-BE49-F238E27FC236}">
                <a16:creationId xmlns:a16="http://schemas.microsoft.com/office/drawing/2014/main" id="{4E556D89-E89D-1F4E-937E-CF75F1D4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7912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Each subnet has 254 hosts, 2</a:t>
            </a:r>
            <a:r>
              <a:rPr lang="en-US" altLang="en-US" sz="1800" baseline="30000">
                <a:solidFill>
                  <a:schemeClr val="tx2"/>
                </a:solidFill>
                <a:latin typeface="Tahoma" panose="020B0604030504040204" pitchFamily="34" charset="0"/>
              </a:rPr>
              <a:t>8</a:t>
            </a: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 – 2 </a:t>
            </a:r>
          </a:p>
        </p:txBody>
      </p:sp>
      <p:sp>
        <p:nvSpPr>
          <p:cNvPr id="29707" name="Text Box 47">
            <a:extLst>
              <a:ext uri="{FF2B5EF4-FFF2-40B4-BE49-F238E27FC236}">
                <a16:creationId xmlns:a16="http://schemas.microsoft.com/office/drawing/2014/main" id="{33E55B1A-385D-554D-AF62-E61B50110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9718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254</a:t>
            </a:r>
          </a:p>
        </p:txBody>
      </p:sp>
      <p:sp>
        <p:nvSpPr>
          <p:cNvPr id="29708" name="Text Box 48">
            <a:extLst>
              <a:ext uri="{FF2B5EF4-FFF2-40B4-BE49-F238E27FC236}">
                <a16:creationId xmlns:a16="http://schemas.microsoft.com/office/drawing/2014/main" id="{1C49C33F-03A8-F34F-8C6B-7F855BF9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290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254</a:t>
            </a:r>
          </a:p>
        </p:txBody>
      </p:sp>
      <p:sp>
        <p:nvSpPr>
          <p:cNvPr id="29709" name="Text Box 49">
            <a:extLst>
              <a:ext uri="{FF2B5EF4-FFF2-40B4-BE49-F238E27FC236}">
                <a16:creationId xmlns:a16="http://schemas.microsoft.com/office/drawing/2014/main" id="{85AEE561-30A7-F04D-9AA5-95FDFC894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8862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254</a:t>
            </a:r>
          </a:p>
        </p:txBody>
      </p:sp>
      <p:sp>
        <p:nvSpPr>
          <p:cNvPr id="29710" name="Text Box 50">
            <a:extLst>
              <a:ext uri="{FF2B5EF4-FFF2-40B4-BE49-F238E27FC236}">
                <a16:creationId xmlns:a16="http://schemas.microsoft.com/office/drawing/2014/main" id="{4DC9B7A4-6AEA-E548-AB17-F0EE2E82F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3434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254</a:t>
            </a:r>
          </a:p>
        </p:txBody>
      </p:sp>
      <p:sp>
        <p:nvSpPr>
          <p:cNvPr id="29711" name="Text Box 51">
            <a:extLst>
              <a:ext uri="{FF2B5EF4-FFF2-40B4-BE49-F238E27FC236}">
                <a16:creationId xmlns:a16="http://schemas.microsoft.com/office/drawing/2014/main" id="{0BAA59F1-8009-4344-9DDE-6264894A3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006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254</a:t>
            </a:r>
          </a:p>
        </p:txBody>
      </p:sp>
      <p:sp>
        <p:nvSpPr>
          <p:cNvPr id="29712" name="Text Box 52">
            <a:extLst>
              <a:ext uri="{FF2B5EF4-FFF2-40B4-BE49-F238E27FC236}">
                <a16:creationId xmlns:a16="http://schemas.microsoft.com/office/drawing/2014/main" id="{F28F8339-9AC2-D548-8330-E699624B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578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254</a:t>
            </a:r>
          </a:p>
        </p:txBody>
      </p:sp>
      <p:sp>
        <p:nvSpPr>
          <p:cNvPr id="29713" name="Line 53">
            <a:extLst>
              <a:ext uri="{FF2B5EF4-FFF2-40B4-BE49-F238E27FC236}">
                <a16:creationId xmlns:a16="http://schemas.microsoft.com/office/drawing/2014/main" id="{17D680C9-8A5E-2B4F-B28A-866F3D737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200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4" name="Line 54">
            <a:extLst>
              <a:ext uri="{FF2B5EF4-FFF2-40B4-BE49-F238E27FC236}">
                <a16:creationId xmlns:a16="http://schemas.microsoft.com/office/drawing/2014/main" id="{C667E1DA-7F07-1643-951C-CC7230339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5" name="Line 55">
            <a:extLst>
              <a:ext uri="{FF2B5EF4-FFF2-40B4-BE49-F238E27FC236}">
                <a16:creationId xmlns:a16="http://schemas.microsoft.com/office/drawing/2014/main" id="{9689E650-A9DD-E54A-BEEC-5936F2FE5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1148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6" name="Line 56">
            <a:extLst>
              <a:ext uri="{FF2B5EF4-FFF2-40B4-BE49-F238E27FC236}">
                <a16:creationId xmlns:a16="http://schemas.microsoft.com/office/drawing/2014/main" id="{43F9A3D0-A241-F844-B42C-043C68962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572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7" name="Line 57">
            <a:extLst>
              <a:ext uri="{FF2B5EF4-FFF2-40B4-BE49-F238E27FC236}">
                <a16:creationId xmlns:a16="http://schemas.microsoft.com/office/drawing/2014/main" id="{23079978-8B32-4F43-82FA-3F23387F8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029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8" name="Line 58">
            <a:extLst>
              <a:ext uri="{FF2B5EF4-FFF2-40B4-BE49-F238E27FC236}">
                <a16:creationId xmlns:a16="http://schemas.microsoft.com/office/drawing/2014/main" id="{2176ED2F-7794-9D47-9ECA-4EC1BB807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486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9" name="Text Box 59">
            <a:extLst>
              <a:ext uri="{FF2B5EF4-FFF2-40B4-BE49-F238E27FC236}">
                <a16:creationId xmlns:a16="http://schemas.microsoft.com/office/drawing/2014/main" id="{9D93FD3F-34DF-FA40-96BD-CE88DF2C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286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Tahoma" panose="020B0604030504040204" pitchFamily="34" charset="0"/>
              </a:rPr>
              <a:t>Broadcast</a:t>
            </a:r>
          </a:p>
        </p:txBody>
      </p:sp>
      <p:sp>
        <p:nvSpPr>
          <p:cNvPr id="29720" name="Rectangle 60">
            <a:extLst>
              <a:ext uri="{FF2B5EF4-FFF2-40B4-BE49-F238E27FC236}">
                <a16:creationId xmlns:a16="http://schemas.microsoft.com/office/drawing/2014/main" id="{BC3A5918-B7D2-C24A-B39F-EFE06DCB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192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lnSpc>
                <a:spcPct val="90000"/>
              </a:lnSpc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en-US" sz="2400">
                <a:latin typeface="Arial" panose="020B0604020202020204" pitchFamily="34" charset="0"/>
              </a:rPr>
              <a:t>Network address </a:t>
            </a:r>
            <a:r>
              <a:rPr kumimoji="1"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172.16</a:t>
            </a:r>
            <a:r>
              <a:rPr kumimoji="1" lang="en-US" altLang="en-US" sz="2400">
                <a:latin typeface="Arial" panose="020B0604020202020204" pitchFamily="34" charset="0"/>
              </a:rPr>
              <a:t>.0.0 with /16 Base Network Mask</a:t>
            </a:r>
          </a:p>
        </p:txBody>
      </p:sp>
      <p:sp>
        <p:nvSpPr>
          <p:cNvPr id="29721" name="Text Box 61">
            <a:extLst>
              <a:ext uri="{FF2B5EF4-FFF2-40B4-BE49-F238E27FC236}">
                <a16:creationId xmlns:a16="http://schemas.microsoft.com/office/drawing/2014/main" id="{F47E4F48-015E-CA4B-9AB0-62BC9FAD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Using Subnets: Subnet Mask 255.255.255.0 or /24</a:t>
            </a:r>
          </a:p>
        </p:txBody>
      </p:sp>
      <p:sp>
        <p:nvSpPr>
          <p:cNvPr id="29722" name="Text Box 62">
            <a:extLst>
              <a:ext uri="{FF2B5EF4-FFF2-40B4-BE49-F238E27FC236}">
                <a16:creationId xmlns:a16="http://schemas.microsoft.com/office/drawing/2014/main" id="{DFFFFF6F-1E67-3E49-9FAB-3AFE84E59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9718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255</a:t>
            </a:r>
          </a:p>
        </p:txBody>
      </p:sp>
      <p:sp>
        <p:nvSpPr>
          <p:cNvPr id="29723" name="Text Box 63">
            <a:extLst>
              <a:ext uri="{FF2B5EF4-FFF2-40B4-BE49-F238E27FC236}">
                <a16:creationId xmlns:a16="http://schemas.microsoft.com/office/drawing/2014/main" id="{A52665E5-A91E-1640-973A-6A0ABF56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255</a:t>
            </a:r>
          </a:p>
        </p:txBody>
      </p:sp>
      <p:sp>
        <p:nvSpPr>
          <p:cNvPr id="29724" name="Text Box 64">
            <a:extLst>
              <a:ext uri="{FF2B5EF4-FFF2-40B4-BE49-F238E27FC236}">
                <a16:creationId xmlns:a16="http://schemas.microsoft.com/office/drawing/2014/main" id="{DA3749F1-DB69-0A4E-9A88-1E2476EE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862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255</a:t>
            </a:r>
          </a:p>
        </p:txBody>
      </p:sp>
      <p:sp>
        <p:nvSpPr>
          <p:cNvPr id="29725" name="Text Box 65">
            <a:extLst>
              <a:ext uri="{FF2B5EF4-FFF2-40B4-BE49-F238E27FC236}">
                <a16:creationId xmlns:a16="http://schemas.microsoft.com/office/drawing/2014/main" id="{4706F7DA-E0B6-2A48-BF86-C3EDB9D7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3434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255</a:t>
            </a:r>
          </a:p>
        </p:txBody>
      </p:sp>
      <p:sp>
        <p:nvSpPr>
          <p:cNvPr id="29726" name="Text Box 66">
            <a:extLst>
              <a:ext uri="{FF2B5EF4-FFF2-40B4-BE49-F238E27FC236}">
                <a16:creationId xmlns:a16="http://schemas.microsoft.com/office/drawing/2014/main" id="{959C408F-6375-BF40-9FE9-DA844960E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8006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255</a:t>
            </a:r>
          </a:p>
        </p:txBody>
      </p:sp>
      <p:sp>
        <p:nvSpPr>
          <p:cNvPr id="29727" name="Text Box 67">
            <a:extLst>
              <a:ext uri="{FF2B5EF4-FFF2-40B4-BE49-F238E27FC236}">
                <a16:creationId xmlns:a16="http://schemas.microsoft.com/office/drawing/2014/main" id="{F39DB747-CC29-4F49-8EBB-C9748A031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257800"/>
            <a:ext cx="1219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255</a:t>
            </a:r>
          </a:p>
        </p:txBody>
      </p:sp>
      <p:sp>
        <p:nvSpPr>
          <p:cNvPr id="29728" name="عنصر نائب لرقم الشريحة 3">
            <a:extLst>
              <a:ext uri="{FF2B5EF4-FFF2-40B4-BE49-F238E27FC236}">
                <a16:creationId xmlns:a16="http://schemas.microsoft.com/office/drawing/2014/main" id="{B6108BF1-63E2-D24D-A164-BE6C21027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29F95C5-000B-064D-8435-20A87E95EF5C}" type="slidenum">
              <a:rPr lang="ar-SA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F6DF0154-158E-464D-97E1-7BFA39EC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586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endParaRPr lang="en-US" altLang="en-US" sz="1800" i="1">
              <a:latin typeface="Times New Roman" panose="02020603050405020304" pitchFamily="18" charset="0"/>
            </a:endParaRPr>
          </a:p>
        </p:txBody>
      </p:sp>
      <p:pic>
        <p:nvPicPr>
          <p:cNvPr id="688138" name="Picture 10">
            <a:extLst>
              <a:ext uri="{FF2B5EF4-FFF2-40B4-BE49-F238E27FC236}">
                <a16:creationId xmlns:a16="http://schemas.microsoft.com/office/drawing/2014/main" id="{2C360CB6-72FE-E842-BFAD-7AE02B25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676400"/>
            <a:ext cx="7924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9" name="Picture 11">
            <a:extLst>
              <a:ext uri="{FF2B5EF4-FFF2-40B4-BE49-F238E27FC236}">
                <a16:creationId xmlns:a16="http://schemas.microsoft.com/office/drawing/2014/main" id="{6905B709-38F8-8D42-81B5-84B1453F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090863"/>
            <a:ext cx="812641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40" name="Picture 12">
            <a:extLst>
              <a:ext uri="{FF2B5EF4-FFF2-40B4-BE49-F238E27FC236}">
                <a16:creationId xmlns:a16="http://schemas.microsoft.com/office/drawing/2014/main" id="{68AAA714-C6A3-C944-8EA1-3EC92639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45013"/>
            <a:ext cx="8382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2">
            <a:extLst>
              <a:ext uri="{FF2B5EF4-FFF2-40B4-BE49-F238E27FC236}">
                <a16:creationId xmlns:a16="http://schemas.microsoft.com/office/drawing/2014/main" id="{77214084-B7F6-6C42-B8B5-AC0415E96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52400"/>
            <a:ext cx="876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3">
            <a:extLst>
              <a:ext uri="{FF2B5EF4-FFF2-40B4-BE49-F238E27FC236}">
                <a16:creationId xmlns:a16="http://schemas.microsoft.com/office/drawing/2014/main" id="{E9A5C337-E123-E74C-8B92-58E0BC044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7AD70C3-9D5D-B44C-BA9B-5F3E21A7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3200"/>
            <a:ext cx="8077200" cy="70802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  <a:latin typeface="Arial" charset="0"/>
              </a:rPr>
              <a:t>In classless addressing, the prefix defines the network and the suffix defines the host.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41&quot;/&gt;&lt;/object&gt;&lt;object type=&quot;3&quot; unique_id=&quot;10005&quot;&gt;&lt;property id=&quot;20148&quot; value=&quot;5&quot;/&gt;&lt;property id=&quot;20300&quot; value=&quot;Slide 2 - &amp;quot;OBJECTIVES:&amp;quot;&quot;/&gt;&lt;property id=&quot;20307&quot; value=&quot;642&quot;/&gt;&lt;/object&gt;&lt;object type=&quot;3&quot; unique_id=&quot;10006&quot;&gt;&lt;property id=&quot;20148&quot; value=&quot;5&quot;/&gt;&lt;property id=&quot;20300&quot; value=&quot;Slide 3&quot;/&gt;&lt;property id=&quot;20307&quot; value=&quot;643&quot;/&gt;&lt;/object&gt;&lt;object type=&quot;3&quot; unique_id=&quot;10007&quot;&gt;&lt;property id=&quot;20148&quot; value=&quot;5&quot;/&gt;&lt;property id=&quot;20300&quot; value=&quot;Slide 4&quot;/&gt;&lt;property id=&quot;20307&quot; value=&quot;644&quot;/&gt;&lt;/object&gt;&lt;object type=&quot;3&quot; unique_id=&quot;10008&quot;&gt;&lt;property id=&quot;20148&quot; value=&quot;5&quot;/&gt;&lt;property id=&quot;20300&quot; value=&quot;Slide 5&quot;/&gt;&lt;property id=&quot;20307&quot; value=&quot;645&quot;/&gt;&lt;/object&gt;&lt;object type=&quot;3&quot; unique_id=&quot;10009&quot;&gt;&lt;property id=&quot;20148&quot; value=&quot;5&quot;/&gt;&lt;property id=&quot;20300&quot; value=&quot;Slide 6&quot;/&gt;&lt;property id=&quot;20307&quot; value=&quot;732&quot;/&gt;&lt;/object&gt;&lt;object type=&quot;3&quot; unique_id=&quot;10010&quot;&gt;&lt;property id=&quot;20148&quot; value=&quot;5&quot;/&gt;&lt;property id=&quot;20300&quot; value=&quot;Slide 7&quot;/&gt;&lt;property id=&quot;20307&quot; value=&quot;733&quot;/&gt;&lt;/object&gt;&lt;object type=&quot;3&quot; unique_id=&quot;10011&quot;&gt;&lt;property id=&quot;20148&quot; value=&quot;5&quot;/&gt;&lt;property id=&quot;20300&quot; value=&quot;Slide 8&quot;/&gt;&lt;property id=&quot;20307&quot; value=&quot;534&quot;/&gt;&lt;/object&gt;&lt;object type=&quot;3&quot; unique_id=&quot;10012&quot;&gt;&lt;property id=&quot;20148&quot; value=&quot;5&quot;/&gt;&lt;property id=&quot;20300&quot; value=&quot;Slide 9&quot;/&gt;&lt;property id=&quot;20307&quot; value=&quot;654&quot;/&gt;&lt;/object&gt;&lt;object type=&quot;3&quot; unique_id=&quot;10013&quot;&gt;&lt;property id=&quot;20148&quot; value=&quot;5&quot;/&gt;&lt;property id=&quot;20300&quot; value=&quot;Slide 10&quot;/&gt;&lt;property id=&quot;20307&quot; value=&quot;655&quot;/&gt;&lt;/object&gt;&lt;object type=&quot;3&quot; unique_id=&quot;10014&quot;&gt;&lt;property id=&quot;20148&quot; value=&quot;5&quot;/&gt;&lt;property id=&quot;20300&quot; value=&quot;Slide 11&quot;/&gt;&lt;property id=&quot;20307&quot; value=&quot;656&quot;/&gt;&lt;/object&gt;&lt;object type=&quot;3&quot; unique_id=&quot;10015&quot;&gt;&lt;property id=&quot;20148&quot; value=&quot;5&quot;/&gt;&lt;property id=&quot;20300&quot; value=&quot;Slide 12&quot;/&gt;&lt;property id=&quot;20307&quot; value=&quot;657&quot;/&gt;&lt;/object&gt;&lt;object type=&quot;3&quot; unique_id=&quot;10016&quot;&gt;&lt;property id=&quot;20148&quot; value=&quot;5&quot;/&gt;&lt;property id=&quot;20300&quot; value=&quot;Slide 13&quot;/&gt;&lt;property id=&quot;20307&quot; value=&quot;658&quot;/&gt;&lt;/object&gt;&lt;object type=&quot;3&quot; unique_id=&quot;10017&quot;&gt;&lt;property id=&quot;20148&quot; value=&quot;5&quot;/&gt;&lt;property id=&quot;20300&quot; value=&quot;Slide 14&quot;/&gt;&lt;property id=&quot;20307&quot; value=&quot;659&quot;/&gt;&lt;/object&gt;&lt;object type=&quot;3&quot; unique_id=&quot;10018&quot;&gt;&lt;property id=&quot;20148&quot; value=&quot;5&quot;/&gt;&lt;property id=&quot;20300&quot; value=&quot;Slide 15&quot;/&gt;&lt;property id=&quot;20307&quot; value=&quot;601&quot;/&gt;&lt;/object&gt;&lt;object type=&quot;3&quot; unique_id=&quot;10019&quot;&gt;&lt;property id=&quot;20148&quot; value=&quot;5&quot;/&gt;&lt;property id=&quot;20300&quot; value=&quot;Slide 16&quot;/&gt;&lt;property id=&quot;20307&quot; value=&quot;660&quot;/&gt;&lt;/object&gt;&lt;object type=&quot;3&quot; unique_id=&quot;10020&quot;&gt;&lt;property id=&quot;20148&quot; value=&quot;5&quot;/&gt;&lt;property id=&quot;20300&quot; value=&quot;Slide 17&quot;/&gt;&lt;property id=&quot;20307&quot; value=&quot;602&quot;/&gt;&lt;/object&gt;&lt;object type=&quot;3&quot; unique_id=&quot;10021&quot;&gt;&lt;property id=&quot;20148&quot; value=&quot;5&quot;/&gt;&lt;property id=&quot;20300&quot; value=&quot;Slide 18&quot;/&gt;&lt;property id=&quot;20307&quot; value=&quot;661&quot;/&gt;&lt;/object&gt;&lt;object type=&quot;3&quot; unique_id=&quot;10022&quot;&gt;&lt;property id=&quot;20148&quot; value=&quot;5&quot;/&gt;&lt;property id=&quot;20300&quot; value=&quot;Slide 19&quot;/&gt;&lt;property id=&quot;20307&quot; value=&quot;603&quot;/&gt;&lt;/object&gt;&lt;object type=&quot;3&quot; unique_id=&quot;10023&quot;&gt;&lt;property id=&quot;20148&quot; value=&quot;5&quot;/&gt;&lt;property id=&quot;20300&quot; value=&quot;Slide 20&quot;/&gt;&lt;property id=&quot;20307&quot; value=&quot;662&quot;/&gt;&lt;/object&gt;&lt;object type=&quot;3&quot; unique_id=&quot;10024&quot;&gt;&lt;property id=&quot;20148&quot; value=&quot;5&quot;/&gt;&lt;property id=&quot;20300&quot; value=&quot;Slide 21&quot;/&gt;&lt;property id=&quot;20307&quot; value=&quot;646&quot;/&gt;&lt;/object&gt;&lt;object type=&quot;3&quot; unique_id=&quot;10025&quot;&gt;&lt;property id=&quot;20148&quot; value=&quot;5&quot;/&gt;&lt;property id=&quot;20300&quot; value=&quot;Slide 22&quot;/&gt;&lt;property id=&quot;20307&quot; value=&quot;647&quot;/&gt;&lt;/object&gt;&lt;object type=&quot;3&quot; unique_id=&quot;10026&quot;&gt;&lt;property id=&quot;20148&quot; value=&quot;5&quot;/&gt;&lt;property id=&quot;20300&quot; value=&quot;Slide 23&quot;/&gt;&lt;property id=&quot;20307&quot; value=&quot;604&quot;/&gt;&lt;/object&gt;&lt;object type=&quot;3&quot; unique_id=&quot;10027&quot;&gt;&lt;property id=&quot;20148&quot; value=&quot;5&quot;/&gt;&lt;property id=&quot;20300&quot; value=&quot;Slide 24&quot;/&gt;&lt;property id=&quot;20307&quot; value=&quot;605&quot;/&gt;&lt;/object&gt;&lt;object type=&quot;3&quot; unique_id=&quot;10028&quot;&gt;&lt;property id=&quot;20148&quot; value=&quot;5&quot;/&gt;&lt;property id=&quot;20300&quot; value=&quot;Slide 25&quot;/&gt;&lt;property id=&quot;20307&quot; value=&quot;606&quot;/&gt;&lt;/object&gt;&lt;object type=&quot;3&quot; unique_id=&quot;10029&quot;&gt;&lt;property id=&quot;20148&quot; value=&quot;5&quot;/&gt;&lt;property id=&quot;20300&quot; value=&quot;Slide 26&quot;/&gt;&lt;property id=&quot;20307&quot; value=&quot;665&quot;/&gt;&lt;/object&gt;&lt;object type=&quot;3&quot; unique_id=&quot;10030&quot;&gt;&lt;property id=&quot;20148&quot; value=&quot;5&quot;/&gt;&lt;property id=&quot;20300&quot; value=&quot;Slide 27&quot;/&gt;&lt;property id=&quot;20307&quot; value=&quot;666&quot;/&gt;&lt;/object&gt;&lt;object type=&quot;3&quot; unique_id=&quot;10031&quot;&gt;&lt;property id=&quot;20148&quot; value=&quot;5&quot;/&gt;&lt;property id=&quot;20300&quot; value=&quot;Slide 28&quot;/&gt;&lt;property id=&quot;20307&quot; value=&quot;607&quot;/&gt;&lt;/object&gt;&lt;object type=&quot;3&quot; unique_id=&quot;10032&quot;&gt;&lt;property id=&quot;20148&quot; value=&quot;5&quot;/&gt;&lt;property id=&quot;20300&quot; value=&quot;Slide 29&quot;/&gt;&lt;property id=&quot;20307&quot; value=&quot;608&quot;/&gt;&lt;/object&gt;&lt;object type=&quot;3&quot; unique_id=&quot;10033&quot;&gt;&lt;property id=&quot;20148&quot; value=&quot;5&quot;/&gt;&lt;property id=&quot;20300&quot; value=&quot;Slide 30&quot;/&gt;&lt;property id=&quot;20307&quot; value=&quot;734&quot;/&gt;&lt;/object&gt;&lt;object type=&quot;3&quot; unique_id=&quot;10034&quot;&gt;&lt;property id=&quot;20148&quot; value=&quot;5&quot;/&gt;&lt;property id=&quot;20300&quot; value=&quot;Slide 31&quot;/&gt;&lt;property id=&quot;20307&quot; value=&quot;609&quot;/&gt;&lt;/object&gt;&lt;object type=&quot;3&quot; unique_id=&quot;10035&quot;&gt;&lt;property id=&quot;20148&quot; value=&quot;5&quot;/&gt;&lt;property id=&quot;20300&quot; value=&quot;Slide 32&quot;/&gt;&lt;property id=&quot;20307&quot; value=&quot;735&quot;/&gt;&lt;/object&gt;&lt;object type=&quot;3&quot; unique_id=&quot;10036&quot;&gt;&lt;property id=&quot;20148&quot; value=&quot;5&quot;/&gt;&lt;property id=&quot;20300&quot; value=&quot;Slide 33&quot;/&gt;&lt;property id=&quot;20307&quot; value=&quot;610&quot;/&gt;&lt;/object&gt;&lt;object type=&quot;3&quot; unique_id=&quot;10037&quot;&gt;&lt;property id=&quot;20148&quot; value=&quot;5&quot;/&gt;&lt;property id=&quot;20300&quot; value=&quot;Slide 34&quot;/&gt;&lt;property id=&quot;20307&quot; value=&quot;736&quot;/&gt;&lt;/object&gt;&lt;object type=&quot;3&quot; unique_id=&quot;10038&quot;&gt;&lt;property id=&quot;20148&quot; value=&quot;5&quot;/&gt;&lt;property id=&quot;20300&quot; value=&quot;Slide 35&quot;/&gt;&lt;property id=&quot;20307&quot; value=&quot;611&quot;/&gt;&lt;/object&gt;&lt;object type=&quot;3&quot; unique_id=&quot;10039&quot;&gt;&lt;property id=&quot;20148&quot; value=&quot;5&quot;/&gt;&lt;property id=&quot;20300&quot; value=&quot;Slide 36&quot;/&gt;&lt;property id=&quot;20307&quot; value=&quot;737&quot;/&gt;&lt;/object&gt;&lt;object type=&quot;3&quot; unique_id=&quot;10040&quot;&gt;&lt;property id=&quot;20148&quot; value=&quot;5&quot;/&gt;&lt;property id=&quot;20300&quot; value=&quot;Slide 37&quot;/&gt;&lt;property id=&quot;20307&quot; value=&quot;612&quot;/&gt;&lt;/object&gt;&lt;object type=&quot;3&quot; unique_id=&quot;10041&quot;&gt;&lt;property id=&quot;20148&quot; value=&quot;5&quot;/&gt;&lt;property id=&quot;20300&quot; value=&quot;Slide 38&quot;/&gt;&lt;property id=&quot;20307&quot; value=&quot;738&quot;/&gt;&lt;/object&gt;&lt;object type=&quot;3&quot; unique_id=&quot;10042&quot;&gt;&lt;property id=&quot;20148&quot; value=&quot;5&quot;/&gt;&lt;property id=&quot;20300&quot; value=&quot;Slide 39&quot;/&gt;&lt;property id=&quot;20307&quot; value=&quot;739&quot;/&gt;&lt;/object&gt;&lt;object type=&quot;3&quot; unique_id=&quot;10043&quot;&gt;&lt;property id=&quot;20148&quot; value=&quot;5&quot;/&gt;&lt;property id=&quot;20300&quot; value=&quot;Slide 40&quot;/&gt;&lt;property id=&quot;20307&quot; value=&quot;613&quot;/&gt;&lt;/object&gt;&lt;object type=&quot;3&quot; unique_id=&quot;10044&quot;&gt;&lt;property id=&quot;20148&quot; value=&quot;5&quot;/&gt;&lt;property id=&quot;20300&quot; value=&quot;Slide 41&quot;/&gt;&lt;property id=&quot;20307&quot; value=&quot;667&quot;/&gt;&lt;/object&gt;&lt;object type=&quot;3&quot; unique_id=&quot;10045&quot;&gt;&lt;property id=&quot;20148&quot; value=&quot;5&quot;/&gt;&lt;property id=&quot;20300&quot; value=&quot;Slide 42&quot;/&gt;&lt;property id=&quot;20307&quot; value=&quot;614&quot;/&gt;&lt;/object&gt;&lt;object type=&quot;3&quot; unique_id=&quot;10046&quot;&gt;&lt;property id=&quot;20148&quot; value=&quot;5&quot;/&gt;&lt;property id=&quot;20300&quot; value=&quot;Slide 43&quot;/&gt;&lt;property id=&quot;20307&quot; value=&quot;668&quot;/&gt;&lt;/object&gt;&lt;object type=&quot;3&quot; unique_id=&quot;10047&quot;&gt;&lt;property id=&quot;20148&quot; value=&quot;5&quot;/&gt;&lt;property id=&quot;20300&quot; value=&quot;Slide 44&quot;/&gt;&lt;property id=&quot;20307&quot; value=&quot;615&quot;/&gt;&lt;/object&gt;&lt;object type=&quot;3&quot; unique_id=&quot;10048&quot;&gt;&lt;property id=&quot;20148&quot; value=&quot;5&quot;/&gt;&lt;property id=&quot;20300&quot; value=&quot;Slide 45&quot;/&gt;&lt;property id=&quot;20307&quot; value=&quot;684&quot;/&gt;&lt;/object&gt;&lt;object type=&quot;3&quot; unique_id=&quot;10049&quot;&gt;&lt;property id=&quot;20148&quot; value=&quot;5&quot;/&gt;&lt;property id=&quot;20300&quot; value=&quot;Slide 46&quot;/&gt;&lt;property id=&quot;20307&quot; value=&quot;616&quot;/&gt;&lt;/object&gt;&lt;object type=&quot;3&quot; unique_id=&quot;10050&quot;&gt;&lt;property id=&quot;20148&quot; value=&quot;5&quot;/&gt;&lt;property id=&quot;20300&quot; value=&quot;Slide 47&quot;/&gt;&lt;property id=&quot;20307&quot; value=&quot;685&quot;/&gt;&lt;/object&gt;&lt;object type=&quot;3&quot; unique_id=&quot;10051&quot;&gt;&lt;property id=&quot;20148&quot; value=&quot;5&quot;/&gt;&lt;property id=&quot;20300&quot; value=&quot;Slide 48&quot;/&gt;&lt;property id=&quot;20307&quot; value=&quot;617&quot;/&gt;&lt;/object&gt;&lt;object type=&quot;3&quot; unique_id=&quot;10052&quot;&gt;&lt;property id=&quot;20148&quot; value=&quot;5&quot;/&gt;&lt;property id=&quot;20300&quot; value=&quot;Slide 49&quot;/&gt;&lt;property id=&quot;20307&quot; value=&quot;618&quot;/&gt;&lt;/object&gt;&lt;object type=&quot;3&quot; unique_id=&quot;10053&quot;&gt;&lt;property id=&quot;20148&quot; value=&quot;5&quot;/&gt;&lt;property id=&quot;20300&quot; value=&quot;Slide 50&quot;/&gt;&lt;property id=&quot;20307&quot; value=&quot;740&quot;/&gt;&lt;/object&gt;&lt;object type=&quot;3&quot; unique_id=&quot;10054&quot;&gt;&lt;property id=&quot;20148&quot; value=&quot;5&quot;/&gt;&lt;property id=&quot;20300&quot; value=&quot;Slide 51&quot;/&gt;&lt;property id=&quot;20307&quot; value=&quot;619&quot;/&gt;&lt;/object&gt;&lt;object type=&quot;3&quot; unique_id=&quot;10055&quot;&gt;&lt;property id=&quot;20148&quot; value=&quot;5&quot;/&gt;&lt;property id=&quot;20300&quot; value=&quot;Slide 52&quot;/&gt;&lt;property id=&quot;20307&quot; value=&quot;620&quot;/&gt;&lt;/object&gt;&lt;object type=&quot;3&quot; unique_id=&quot;10056&quot;&gt;&lt;property id=&quot;20148&quot; value=&quot;5&quot;/&gt;&lt;property id=&quot;20300&quot; value=&quot;Slide 53&quot;/&gt;&lt;property id=&quot;20307&quot; value=&quot;621&quot;/&gt;&lt;/object&gt;&lt;object type=&quot;3&quot; unique_id=&quot;10057&quot;&gt;&lt;property id=&quot;20148&quot; value=&quot;5&quot;/&gt;&lt;property id=&quot;20300&quot; value=&quot;Slide 54&quot;/&gt;&lt;property id=&quot;20307&quot; value=&quot;686&quot;/&gt;&lt;/object&gt;&lt;object type=&quot;3&quot; unique_id=&quot;10058&quot;&gt;&lt;property id=&quot;20148&quot; value=&quot;5&quot;/&gt;&lt;property id=&quot;20300&quot; value=&quot;Slide 55&quot;/&gt;&lt;property id=&quot;20307&quot; value=&quot;687&quot;/&gt;&lt;/object&gt;&lt;object type=&quot;3&quot; unique_id=&quot;10059&quot;&gt;&lt;property id=&quot;20148&quot; value=&quot;5&quot;/&gt;&lt;property id=&quot;20300&quot; value=&quot;Slide 56&quot;/&gt;&lt;property id=&quot;20307&quot; value=&quot;688&quot;/&gt;&lt;/object&gt;&lt;object type=&quot;3&quot; unique_id=&quot;10060&quot;&gt;&lt;property id=&quot;20148&quot; value=&quot;5&quot;/&gt;&lt;property id=&quot;20300&quot; value=&quot;Slide 57&quot;/&gt;&lt;property id=&quot;20307&quot; value=&quot;622&quot;/&gt;&lt;/object&gt;&lt;object type=&quot;3&quot; unique_id=&quot;10061&quot;&gt;&lt;property id=&quot;20148&quot; value=&quot;5&quot;/&gt;&lt;property id=&quot;20300&quot; value=&quot;Slide 58&quot;/&gt;&lt;property id=&quot;20307&quot; value=&quot;689&quot;/&gt;&lt;/object&gt;&lt;object type=&quot;3&quot; unique_id=&quot;10062&quot;&gt;&lt;property id=&quot;20148&quot; value=&quot;5&quot;/&gt;&lt;property id=&quot;20300&quot; value=&quot;Slide 59&quot;/&gt;&lt;property id=&quot;20307&quot; value=&quot;623&quot;/&gt;&lt;/object&gt;&lt;object type=&quot;3&quot; unique_id=&quot;10063&quot;&gt;&lt;property id=&quot;20148&quot; value=&quot;5&quot;/&gt;&lt;property id=&quot;20300&quot; value=&quot;Slide 60&quot;/&gt;&lt;property id=&quot;20307&quot; value=&quot;624&quot;/&gt;&lt;/object&gt;&lt;object type=&quot;3&quot; unique_id=&quot;10064&quot;&gt;&lt;property id=&quot;20148&quot; value=&quot;5&quot;/&gt;&lt;property id=&quot;20300&quot; value=&quot;Slide 61&quot;/&gt;&lt;property id=&quot;20307&quot; value=&quot;690&quot;/&gt;&lt;/object&gt;&lt;object type=&quot;3&quot; unique_id=&quot;10065&quot;&gt;&lt;property id=&quot;20148&quot; value=&quot;5&quot;/&gt;&lt;property id=&quot;20300&quot; value=&quot;Slide 62&quot;/&gt;&lt;property id=&quot;20307&quot; value=&quot;691&quot;/&gt;&lt;/object&gt;&lt;object type=&quot;3&quot; unique_id=&quot;10066&quot;&gt;&lt;property id=&quot;20148&quot; value=&quot;5&quot;/&gt;&lt;property id=&quot;20300&quot; value=&quot;Slide 63&quot;/&gt;&lt;property id=&quot;20307&quot; value=&quot;625&quot;/&gt;&lt;/object&gt;&lt;object type=&quot;3&quot; unique_id=&quot;10067&quot;&gt;&lt;property id=&quot;20148&quot; value=&quot;5&quot;/&gt;&lt;property id=&quot;20300&quot; value=&quot;Slide 64&quot;/&gt;&lt;property id=&quot;20307&quot; value=&quot;648&quot;/&gt;&lt;/object&gt;&lt;object type=&quot;3&quot; unique_id=&quot;10068&quot;&gt;&lt;property id=&quot;20148&quot; value=&quot;5&quot;/&gt;&lt;property id=&quot;20300&quot; value=&quot;Slide 65&quot;/&gt;&lt;property id=&quot;20307&quot; value=&quot;649&quot;/&gt;&lt;/object&gt;&lt;object type=&quot;3&quot; unique_id=&quot;10069&quot;&gt;&lt;property id=&quot;20148&quot; value=&quot;5&quot;/&gt;&lt;property id=&quot;20300&quot; value=&quot;Slide 66&quot;/&gt;&lt;property id=&quot;20307&quot; value=&quot;626&quot;/&gt;&lt;/object&gt;&lt;object type=&quot;3&quot; unique_id=&quot;10070&quot;&gt;&lt;property id=&quot;20148&quot; value=&quot;5&quot;/&gt;&lt;property id=&quot;20300&quot; value=&quot;Slide 67&quot;/&gt;&lt;property id=&quot;20307&quot; value=&quot;741&quot;/&gt;&lt;/object&gt;&lt;object type=&quot;3&quot; unique_id=&quot;10071&quot;&gt;&lt;property id=&quot;20148&quot; value=&quot;5&quot;/&gt;&lt;property id=&quot;20300&quot; value=&quot;Slide 68&quot;/&gt;&lt;property id=&quot;20307&quot; value=&quot;627&quot;/&gt;&lt;/object&gt;&lt;object type=&quot;3&quot; unique_id=&quot;10072&quot;&gt;&lt;property id=&quot;20148&quot; value=&quot;5&quot;/&gt;&lt;property id=&quot;20300&quot; value=&quot;Slide 69&quot;/&gt;&lt;property id=&quot;20307&quot; value=&quot;742&quot;/&gt;&lt;/object&gt;&lt;object type=&quot;3&quot; unique_id=&quot;10073&quot;&gt;&lt;property id=&quot;20148&quot; value=&quot;5&quot;/&gt;&lt;property id=&quot;20300&quot; value=&quot;Slide 70&quot;/&gt;&lt;property id=&quot;20307&quot; value=&quot;692&quot;/&gt;&lt;/object&gt;&lt;object type=&quot;3&quot; unique_id=&quot;10074&quot;&gt;&lt;property id=&quot;20148&quot; value=&quot;5&quot;/&gt;&lt;property id=&quot;20300&quot; value=&quot;Slide 71&quot;/&gt;&lt;property id=&quot;20307&quot; value=&quot;693&quot;/&gt;&lt;/object&gt;&lt;object type=&quot;3&quot; unique_id=&quot;10075&quot;&gt;&lt;property id=&quot;20148&quot; value=&quot;5&quot;/&gt;&lt;property id=&quot;20300&quot; value=&quot;Slide 72&quot;/&gt;&lt;property id=&quot;20307&quot; value=&quot;694&quot;/&gt;&lt;/object&gt;&lt;object type=&quot;3&quot; unique_id=&quot;10076&quot;&gt;&lt;property id=&quot;20148&quot; value=&quot;5&quot;/&gt;&lt;property id=&quot;20300&quot; value=&quot;Slide 73&quot;/&gt;&lt;property id=&quot;20307&quot; value=&quot;628&quot;/&gt;&lt;/object&gt;&lt;object type=&quot;3&quot; unique_id=&quot;10077&quot;&gt;&lt;property id=&quot;20148&quot; value=&quot;5&quot;/&gt;&lt;property id=&quot;20300&quot; value=&quot;Slide 74&quot;/&gt;&lt;property id=&quot;20307&quot; value=&quot;743&quot;/&gt;&lt;/object&gt;&lt;object type=&quot;3&quot; unique_id=&quot;10078&quot;&gt;&lt;property id=&quot;20148&quot; value=&quot;5&quot;/&gt;&lt;property id=&quot;20300&quot; value=&quot;Slide 75&quot;/&gt;&lt;property id=&quot;20307&quot; value=&quot;695&quot;/&gt;&lt;/object&gt;&lt;object type=&quot;3&quot; unique_id=&quot;10079&quot;&gt;&lt;property id=&quot;20148&quot; value=&quot;5&quot;/&gt;&lt;property id=&quot;20300&quot; value=&quot;Slide 76&quot;/&gt;&lt;property id=&quot;20307&quot; value=&quot;696&quot;/&gt;&lt;/object&gt;&lt;object type=&quot;3&quot; unique_id=&quot;10080&quot;&gt;&lt;property id=&quot;20148&quot; value=&quot;5&quot;/&gt;&lt;property id=&quot;20300&quot; value=&quot;Slide 77&quot;/&gt;&lt;property id=&quot;20307&quot; value=&quot;698&quot;/&gt;&lt;/object&gt;&lt;object type=&quot;3&quot; unique_id=&quot;10081&quot;&gt;&lt;property id=&quot;20148&quot; value=&quot;5&quot;/&gt;&lt;property id=&quot;20300&quot; value=&quot;Slide 78&quot;/&gt;&lt;property id=&quot;20307&quot; value=&quot;699&quot;/&gt;&lt;/object&gt;&lt;object type=&quot;3&quot; unique_id=&quot;10082&quot;&gt;&lt;property id=&quot;20148&quot; value=&quot;5&quot;/&gt;&lt;property id=&quot;20300&quot; value=&quot;Slide 79&quot;/&gt;&lt;property id=&quot;20307&quot; value=&quot;700&quot;/&gt;&lt;/object&gt;&lt;object type=&quot;3&quot; unique_id=&quot;10083&quot;&gt;&lt;property id=&quot;20148&quot; value=&quot;5&quot;/&gt;&lt;property id=&quot;20300&quot; value=&quot;Slide 80&quot;/&gt;&lt;property id=&quot;20307&quot; value=&quot;701&quot;/&gt;&lt;/object&gt;&lt;object type=&quot;3&quot; unique_id=&quot;10084&quot;&gt;&lt;property id=&quot;20148&quot; value=&quot;5&quot;/&gt;&lt;property id=&quot;20300&quot; value=&quot;Slide 81&quot;/&gt;&lt;property id=&quot;20307&quot; value=&quot;702&quot;/&gt;&lt;/object&gt;&lt;object type=&quot;3&quot; unique_id=&quot;10085&quot;&gt;&lt;property id=&quot;20148&quot; value=&quot;5&quot;/&gt;&lt;property id=&quot;20300&quot; value=&quot;Slide 82&quot;/&gt;&lt;property id=&quot;20307&quot; value=&quot;703&quot;/&gt;&lt;/object&gt;&lt;object type=&quot;3&quot; unique_id=&quot;10086&quot;&gt;&lt;property id=&quot;20148&quot; value=&quot;5&quot;/&gt;&lt;property id=&quot;20300&quot; value=&quot;Slide 83&quot;/&gt;&lt;property id=&quot;20307&quot; value=&quot;704&quot;/&gt;&lt;/object&gt;&lt;object type=&quot;3&quot; unique_id=&quot;10087&quot;&gt;&lt;property id=&quot;20148&quot; value=&quot;5&quot;/&gt;&lt;property id=&quot;20300&quot; value=&quot;Slide 84&quot;/&gt;&lt;property id=&quot;20307&quot; value=&quot;748&quot;/&gt;&lt;/object&gt;&lt;object type=&quot;3&quot; unique_id=&quot;10088&quot;&gt;&lt;property id=&quot;20148&quot; value=&quot;5&quot;/&gt;&lt;property id=&quot;20300&quot; value=&quot;Slide 85&quot;/&gt;&lt;property id=&quot;20307&quot; value=&quot;705&quot;/&gt;&lt;/object&gt;&lt;object type=&quot;3&quot; unique_id=&quot;10089&quot;&gt;&lt;property id=&quot;20148&quot; value=&quot;5&quot;/&gt;&lt;property id=&quot;20300&quot; value=&quot;Slide 86&quot;/&gt;&lt;property id=&quot;20307&quot; value=&quot;744&quot;/&gt;&lt;/object&gt;&lt;object type=&quot;3&quot; unique_id=&quot;10090&quot;&gt;&lt;property id=&quot;20148&quot; value=&quot;5&quot;/&gt;&lt;property id=&quot;20300&quot; value=&quot;Slide 87&quot;/&gt;&lt;property id=&quot;20307&quot; value=&quot;706&quot;/&gt;&lt;/object&gt;&lt;object type=&quot;3&quot; unique_id=&quot;10091&quot;&gt;&lt;property id=&quot;20148&quot; value=&quot;5&quot;/&gt;&lt;property id=&quot;20300&quot; value=&quot;Slide 88&quot;/&gt;&lt;property id=&quot;20307&quot; value=&quot;707&quot;/&gt;&lt;/object&gt;&lt;object type=&quot;3&quot; unique_id=&quot;10092&quot;&gt;&lt;property id=&quot;20148&quot; value=&quot;5&quot;/&gt;&lt;property id=&quot;20300&quot; value=&quot;Slide 89&quot;/&gt;&lt;property id=&quot;20307&quot; value=&quot;629&quot;/&gt;&lt;/object&gt;&lt;object type=&quot;3&quot; unique_id=&quot;10093&quot;&gt;&lt;property id=&quot;20148&quot; value=&quot;5&quot;/&gt;&lt;property id=&quot;20300&quot; value=&quot;Slide 90&quot;/&gt;&lt;property id=&quot;20307&quot; value=&quot;708&quot;/&gt;&lt;/object&gt;&lt;object type=&quot;3&quot; unique_id=&quot;10094&quot;&gt;&lt;property id=&quot;20148&quot; value=&quot;5&quot;/&gt;&lt;property id=&quot;20300&quot; value=&quot;Slide 91&quot;/&gt;&lt;property id=&quot;20307&quot; value=&quot;709&quot;/&gt;&lt;/object&gt;&lt;object type=&quot;3&quot; unique_id=&quot;10095&quot;&gt;&lt;property id=&quot;20148&quot; value=&quot;5&quot;/&gt;&lt;property id=&quot;20300&quot; value=&quot;Slide 92&quot;/&gt;&lt;property id=&quot;20307&quot; value=&quot;630&quot;/&gt;&lt;/object&gt;&lt;object type=&quot;3&quot; unique_id=&quot;10096&quot;&gt;&lt;property id=&quot;20148&quot; value=&quot;5&quot;/&gt;&lt;property id=&quot;20300&quot; value=&quot;Slide 93&quot;/&gt;&lt;property id=&quot;20307&quot; value=&quot;710&quot;/&gt;&lt;/object&gt;&lt;object type=&quot;3&quot; unique_id=&quot;10097&quot;&gt;&lt;property id=&quot;20148&quot; value=&quot;5&quot;/&gt;&lt;property id=&quot;20300&quot; value=&quot;Slide 94&quot;/&gt;&lt;property id=&quot;20307&quot; value=&quot;711&quot;/&gt;&lt;/object&gt;&lt;object type=&quot;3&quot; unique_id=&quot;10098&quot;&gt;&lt;property id=&quot;20148&quot; value=&quot;5&quot;/&gt;&lt;property id=&quot;20300&quot; value=&quot;Slide 95&quot;/&gt;&lt;property id=&quot;20307&quot; value=&quot;631&quot;/&gt;&lt;/object&gt;&lt;object type=&quot;3&quot; unique_id=&quot;10099&quot;&gt;&lt;property id=&quot;20148&quot; value=&quot;5&quot;/&gt;&lt;property id=&quot;20300&quot; value=&quot;Slide 96&quot;/&gt;&lt;property id=&quot;20307&quot; value=&quot;712&quot;/&gt;&lt;/object&gt;&lt;object type=&quot;3&quot; unique_id=&quot;10100&quot;&gt;&lt;property id=&quot;20148&quot; value=&quot;5&quot;/&gt;&lt;property id=&quot;20300&quot; value=&quot;Slide 97&quot;/&gt;&lt;property id=&quot;20307&quot; value=&quot;713&quot;/&gt;&lt;/object&gt;&lt;object type=&quot;3&quot; unique_id=&quot;10101&quot;&gt;&lt;property id=&quot;20148&quot; value=&quot;5&quot;/&gt;&lt;property id=&quot;20300&quot; value=&quot;Slide 98&quot;/&gt;&lt;property id=&quot;20307&quot; value=&quot;632&quot;/&gt;&lt;/object&gt;&lt;object type=&quot;3&quot; unique_id=&quot;10102&quot;&gt;&lt;property id=&quot;20148&quot; value=&quot;5&quot;/&gt;&lt;property id=&quot;20300&quot; value=&quot;Slide 99&quot;/&gt;&lt;property id=&quot;20307&quot; value=&quot;633&quot;/&gt;&lt;/object&gt;&lt;object type=&quot;3&quot; unique_id=&quot;10103&quot;&gt;&lt;property id=&quot;20148&quot; value=&quot;5&quot;/&gt;&lt;property id=&quot;20300&quot; value=&quot;Slide 100&quot;/&gt;&lt;property id=&quot;20307&quot; value=&quot;650&quot;/&gt;&lt;/object&gt;&lt;object type=&quot;3&quot; unique_id=&quot;10104&quot;&gt;&lt;property id=&quot;20148&quot; value=&quot;5&quot;/&gt;&lt;property id=&quot;20300&quot; value=&quot;Slide 101&quot;/&gt;&lt;property id=&quot;20307&quot; value=&quot;651&quot;/&gt;&lt;/object&gt;&lt;object type=&quot;3&quot; unique_id=&quot;10105&quot;&gt;&lt;property id=&quot;20148&quot; value=&quot;5&quot;/&gt;&lt;property id=&quot;20300&quot; value=&quot;Slide 102&quot;/&gt;&lt;property id=&quot;20307&quot; value=&quot;634&quot;/&gt;&lt;/object&gt;&lt;object type=&quot;3&quot; unique_id=&quot;10106&quot;&gt;&lt;property id=&quot;20148&quot; value=&quot;5&quot;/&gt;&lt;property id=&quot;20300&quot; value=&quot;Slide 103&quot;/&gt;&lt;property id=&quot;20307&quot; value=&quot;635&quot;/&gt;&lt;/object&gt;&lt;object type=&quot;3&quot; unique_id=&quot;10107&quot;&gt;&lt;property id=&quot;20148&quot; value=&quot;5&quot;/&gt;&lt;property id=&quot;20300&quot; value=&quot;Slide 104&quot;/&gt;&lt;property id=&quot;20307&quot; value=&quot;636&quot;/&gt;&lt;/object&gt;&lt;object type=&quot;3&quot; unique_id=&quot;10108&quot;&gt;&lt;property id=&quot;20148&quot; value=&quot;5&quot;/&gt;&lt;property id=&quot;20300&quot; value=&quot;Slide 105&quot;/&gt;&lt;property id=&quot;20307&quot; value=&quot;749&quot;/&gt;&lt;/object&gt;&lt;object type=&quot;3&quot; unique_id=&quot;10109&quot;&gt;&lt;property id=&quot;20148&quot; value=&quot;5&quot;/&gt;&lt;property id=&quot;20300&quot; value=&quot;Slide 106&quot;/&gt;&lt;property id=&quot;20307&quot; value=&quot;637&quot;/&gt;&lt;/object&gt;&lt;object type=&quot;3&quot; unique_id=&quot;10110&quot;&gt;&lt;property id=&quot;20148&quot; value=&quot;5&quot;/&gt;&lt;property id=&quot;20300&quot; value=&quot;Slide 107&quot;/&gt;&lt;property id=&quot;20307&quot; value=&quot;652&quot;/&gt;&lt;/object&gt;&lt;object type=&quot;3&quot; unique_id=&quot;10111&quot;&gt;&lt;property id=&quot;20148&quot; value=&quot;5&quot;/&gt;&lt;property id=&quot;20300&quot; value=&quot;Slide 108&quot;/&gt;&lt;property id=&quot;20307&quot; value=&quot;653&quot;/&gt;&lt;/object&gt;&lt;object type=&quot;3&quot; unique_id=&quot;10112&quot;&gt;&lt;property id=&quot;20148&quot; value=&quot;5&quot;/&gt;&lt;property id=&quot;20300&quot; value=&quot;Slide 109&quot;/&gt;&lt;property id=&quot;20307&quot; value=&quot;638&quot;/&gt;&lt;/object&gt;&lt;object type=&quot;3&quot; unique_id=&quot;10113&quot;&gt;&lt;property id=&quot;20148&quot; value=&quot;5&quot;/&gt;&lt;property id=&quot;20300&quot; value=&quot;Slide 110&quot;/&gt;&lt;property id=&quot;20307&quot; value=&quot;639&quot;/&gt;&lt;/object&gt;&lt;object type=&quot;3&quot; unique_id=&quot;10114&quot;&gt;&lt;property id=&quot;20148&quot; value=&quot;5&quot;/&gt;&lt;property id=&quot;20300&quot; value=&quot;Slide 111&quot;/&gt;&lt;property id=&quot;20307&quot; value=&quot;640&quot;/&gt;&lt;/object&gt;&lt;object type=&quot;3&quot; unique_id=&quot;10115&quot;&gt;&lt;property id=&quot;20148&quot; value=&quot;5&quot;/&gt;&lt;property id=&quot;20300&quot; value=&quot;Slide 112&quot;/&gt;&lt;property id=&quot;20307&quot; value=&quot;747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6025</TotalTime>
  <Words>2383</Words>
  <Application>Microsoft Office PowerPoint</Application>
  <PresentationFormat>On-screen Show (4:3)</PresentationFormat>
  <Paragraphs>496</Paragraphs>
  <Slides>39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Private IP Addressing  </vt:lpstr>
      <vt:lpstr>Addressing Hosts</vt:lpstr>
      <vt:lpstr>Subnet Example</vt:lpstr>
      <vt:lpstr>Subnet Example</vt:lpstr>
      <vt:lpstr>PowerPoint Presentation</vt:lpstr>
      <vt:lpstr>Configuring Subnets in an IPv4 Network</vt:lpstr>
      <vt:lpstr>Variable-Length Subnet Masks (VLSM)</vt:lpstr>
      <vt:lpstr>Same Size Subnets = Wasted Addresses</vt:lpstr>
      <vt:lpstr>VLSM Example</vt:lpstr>
      <vt:lpstr>VLSM Example</vt:lpstr>
      <vt:lpstr>   Basic VLSM</vt:lpstr>
      <vt:lpstr>     VLSM in Practice</vt:lpstr>
      <vt:lpstr> IPv4 and IPv6 Coexistence</vt:lpstr>
      <vt:lpstr>PowerPoint Presentation</vt:lpstr>
      <vt:lpstr> IPv6 Address Representation (cont.)</vt:lpstr>
      <vt:lpstr> Rule 1- Omitting Leading 0s</vt:lpstr>
      <vt:lpstr> Rule 2 - Omitting All 0 Segments</vt:lpstr>
      <vt:lpstr> Rule 2 - Omitting All 0 Segments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IPv6 Address Types</vt:lpstr>
      <vt:lpstr>IPv6 Prefix Length</vt:lpstr>
      <vt:lpstr>Types of IPv6 Addresses IPv6 Unicast Addresses</vt:lpstr>
      <vt:lpstr> IPv6 Link-Local Unicast Addresses</vt:lpstr>
      <vt:lpstr>Unique- Local</vt:lpstr>
      <vt:lpstr>Structure of an IPv6 Global Unicast Address</vt:lpstr>
      <vt:lpstr> Structure of an IPv6 Global Unicast Address (cont.)</vt:lpstr>
      <vt:lpstr>Structure of an IPv6 Global Unicast Address (cont.)</vt:lpstr>
      <vt:lpstr>PowerPoint Presentation</vt:lpstr>
      <vt:lpstr>IPv6 Multicast Addresses Assigned IPv6 Multicast Addresses (cont.)</vt:lpstr>
      <vt:lpstr>Advantages of IPv6 over IPv4 (1)</vt:lpstr>
      <vt:lpstr>Advantages of IPv6 over IPv4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تيمة عصام مصطفى  تومية</cp:lastModifiedBy>
  <cp:revision>295</cp:revision>
  <dcterms:created xsi:type="dcterms:W3CDTF">2000-01-15T04:50:39Z</dcterms:created>
  <dcterms:modified xsi:type="dcterms:W3CDTF">2023-07-22T10:23:47Z</dcterms:modified>
</cp:coreProperties>
</file>