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703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258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03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118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346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11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26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127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4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796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724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37ED0-127F-4D10-88AC-936F381A818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C5D52-014D-4EB2-9934-1241492F89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150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Lect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b="1" i="1" dirty="0" smtClean="0"/>
              <a:t>Wireless </a:t>
            </a:r>
            <a:r>
              <a:rPr lang="en-US" sz="3600" b="1" i="1" dirty="0"/>
              <a:t>and Mobile Networks 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7165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277814"/>
            <a:ext cx="10515600" cy="755120"/>
          </a:xfrm>
        </p:spPr>
        <p:txBody>
          <a:bodyPr/>
          <a:lstStyle/>
          <a:p>
            <a:pPr algn="l" rtl="0"/>
            <a:r>
              <a:rPr lang="en-US" dirty="0" smtClean="0"/>
              <a:t>Definition: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603376"/>
            <a:ext cx="10515600" cy="4351338"/>
          </a:xfrm>
        </p:spPr>
        <p:txBody>
          <a:bodyPr/>
          <a:lstStyle/>
          <a:p>
            <a:pPr algn="l" rtl="0"/>
            <a:r>
              <a:rPr lang="en-US" dirty="0" smtClean="0"/>
              <a:t>A Group of interconnected nodes that exchange information and share resources through a wireless transmission medium.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051" y="2821577"/>
            <a:ext cx="8142513" cy="15022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31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Mobile and wireless networking?</a:t>
            </a:r>
            <a:endParaRPr lang="en-US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2353733"/>
            <a:ext cx="8822267" cy="30141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96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0" y="665767"/>
            <a:ext cx="2252133" cy="625593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25600" y="2483497"/>
            <a:ext cx="8635999" cy="30367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9606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38200" y="1202267"/>
            <a:ext cx="10515600" cy="497469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9" y="1371600"/>
            <a:ext cx="8940801" cy="48053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728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Comparison with Wired Network 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479" y="1931830"/>
            <a:ext cx="7633252" cy="41774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250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Classification of wireless network</a:t>
            </a:r>
            <a:endParaRPr lang="en-US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9333" y="1690687"/>
            <a:ext cx="9313333" cy="48286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6799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Classification of wireless </a:t>
            </a:r>
            <a:r>
              <a:rPr lang="en-US" dirty="0" smtClean="0"/>
              <a:t>network based on Topology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233257"/>
            <a:ext cx="7907867" cy="39437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63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266" y="778935"/>
            <a:ext cx="5432079" cy="497941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11868" y="1831646"/>
            <a:ext cx="8602132" cy="45691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4959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42</Words>
  <Application>Microsoft Office PowerPoint</Application>
  <PresentationFormat>Custom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نسق Office</vt:lpstr>
      <vt:lpstr>Lect 1</vt:lpstr>
      <vt:lpstr>Definition:</vt:lpstr>
      <vt:lpstr>Why Mobile and wireless networking?</vt:lpstr>
      <vt:lpstr>Slide 4</vt:lpstr>
      <vt:lpstr>Slide 5</vt:lpstr>
      <vt:lpstr> Comparison with Wired Network </vt:lpstr>
      <vt:lpstr>Classification of wireless network</vt:lpstr>
      <vt:lpstr>Classification of wireless network based on Topology</vt:lpstr>
      <vt:lpstr>Slide 9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 1</dc:title>
  <dc:creator>omima</dc:creator>
  <cp:lastModifiedBy>mohamud</cp:lastModifiedBy>
  <cp:revision>18</cp:revision>
  <dcterms:created xsi:type="dcterms:W3CDTF">2021-12-28T19:41:27Z</dcterms:created>
  <dcterms:modified xsi:type="dcterms:W3CDTF">2024-04-28T11:26:05Z</dcterms:modified>
</cp:coreProperties>
</file>